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85" r:id="rId4"/>
    <p:sldId id="286" r:id="rId5"/>
    <p:sldId id="256" r:id="rId6"/>
    <p:sldId id="257" r:id="rId7"/>
    <p:sldId id="258" r:id="rId8"/>
    <p:sldId id="260" r:id="rId9"/>
    <p:sldId id="259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9" r:id="rId28"/>
    <p:sldId id="278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17D2"/>
    <a:srgbClr val="FB0D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038" y="7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5667-3FF2-4055-98F2-601B48746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DB71D-FFC8-4494-914A-236174358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1627A5-2E02-474A-9179-2B1A30C1A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643C-FC32-4220-85E6-CEB22BB14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F0C0-8F6B-4B89-9AA7-2807D530C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76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B5E3E-E4E4-41C5-9421-C0C1D4D4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0E5F8D-0270-40EF-9623-BAB476FC1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899E5-3B40-406C-A794-3325585D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994C32-0D5F-42AA-B1BE-A42F7CB9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AE8C9A-8FAE-40ED-B9B1-67AD64D2D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16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EB09C1-BD27-4411-9D07-DA796447D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71562-24B2-4DC4-BF34-4BF87BE41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F4DEA-B6FA-4FA8-9802-CEF760A3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6F3B9-3ECE-4DCA-817F-EA80A2BD9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9F202-6EF5-470B-BA0B-0DB2DC73A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0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B763D-1E65-483C-BAE8-94E8C7AB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1D02E-3487-4E75-95EE-0199D26C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F61418-1B32-4CC4-B9F7-C1FFB0D1B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65B38-9CB7-4EFC-AD25-D889DDDD2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CFACE-2745-4D1A-9D9D-6BDB307CF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09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180F4-77B4-41D7-9DD3-A997DF3BA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69F06D-9A8C-458B-BE78-7DD2662F9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EBB6D-0152-434A-A9E2-8F2B8C584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92153-AF75-44F8-B3BA-F39DB93BD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6673C-4B86-4B44-9A9B-5E1A2BB58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458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0A334-DCBB-48C7-8040-C85D183E7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4E548-F4E6-4A8B-98ED-90B15C4EFE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81B57-7246-4719-9AC7-16329EB06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2B4817-9B35-4B72-9C52-17545DE7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5CCC49-3DF1-455D-9736-21D21CE0C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A3602-D35A-43C4-9FBE-CB6B2A73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982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3A6D8-3E7C-4A87-A778-440F911AE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60A0F-B7CA-4383-831F-FE8324E64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5FA48F-3E5E-49EA-9170-DC81CBA87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0F5013E-75D6-41A9-A59B-36ED6A9B53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210B39-ECAD-441D-A9E5-D291B3F93A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55CA53-DE87-461D-A506-5E5F1F06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8512EF-F9FB-4BE5-86BC-52DB7E7D1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12306B-2729-4A09-9A76-78B6E8219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94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E74C0-CCE4-4BF2-801D-601E3A009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5828C-D0DB-4B4E-80BE-C3577E86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29279F-91DD-4717-83F7-3EFB50B06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36A6C5-A4C6-4F9F-9242-D0E6F1F0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70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670468-D48E-467F-A492-BBD0D90AD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1AE773-5E34-4B9A-9E48-53EDB3DCD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BA16D-F8DB-4A91-B9C6-78B3ADC4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39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56277-ACC2-4828-9078-3236A3C77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3F75D-6616-42FB-B2B7-5BD7A9647E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CEDDF8-E866-42B5-BD6E-3B3E4FC990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5FA8A5-6C66-438F-AC96-91DF2591C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76039-4B66-4FA8-B5C7-5F58CEFF9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B8DD45-631C-4177-85EA-F34FD1C60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886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3AA3E-EB76-4C72-97A3-A6ABA2C61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FDF62-EEC6-4689-8123-11C196DD6E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DA3946-2840-430A-ADC6-950F1A05D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EDE3C-9A23-477F-90D6-870B0379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875CC-ECD3-40C2-8384-5B22513A0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5C0E5-040F-40C1-A138-C7982F146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7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2EEAF6-0F9B-4997-AF1D-69906AE47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301361-4656-4DA0-9ADC-456B9BF79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129328-9265-4BE1-8913-B48E6932DF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8F427-8784-46EC-9AB9-D67A85452330}" type="datetimeFigureOut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4588E-2F61-4E6C-BE7A-E21F445E2D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A6803-B7C3-4EAB-83BA-2591EF9E71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6ACBA-0616-4D36-A3AC-26C867ED4A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3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8.jpeg"/><Relationship Id="rId4" Type="http://schemas.openxmlformats.org/officeDocument/2006/relationships/image" Target="../media/image27.jpg"/><Relationship Id="rId9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26.png"/><Relationship Id="rId7" Type="http://schemas.openxmlformats.org/officeDocument/2006/relationships/image" Target="../media/image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6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g"/><Relationship Id="rId5" Type="http://schemas.openxmlformats.org/officeDocument/2006/relationships/image" Target="../media/image5.jpg"/><Relationship Id="rId4" Type="http://schemas.openxmlformats.org/officeDocument/2006/relationships/image" Target="../media/image3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jpg"/><Relationship Id="rId9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5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52.png"/><Relationship Id="rId7" Type="http://schemas.openxmlformats.org/officeDocument/2006/relationships/image" Target="../media/image8.png"/><Relationship Id="rId12" Type="http://schemas.openxmlformats.org/officeDocument/2006/relationships/image" Target="../media/image5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56.jpg"/><Relationship Id="rId5" Type="http://schemas.openxmlformats.org/officeDocument/2006/relationships/image" Target="../media/image6.png"/><Relationship Id="rId10" Type="http://schemas.openxmlformats.org/officeDocument/2006/relationships/image" Target="../media/image55.jpg"/><Relationship Id="rId4" Type="http://schemas.openxmlformats.org/officeDocument/2006/relationships/image" Target="../media/image5.jpg"/><Relationship Id="rId9" Type="http://schemas.openxmlformats.org/officeDocument/2006/relationships/image" Target="../media/image54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8.jpg"/><Relationship Id="rId7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jpg"/><Relationship Id="rId4" Type="http://schemas.openxmlformats.org/officeDocument/2006/relationships/image" Target="../media/image55.jp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.png"/><Relationship Id="rId7" Type="http://schemas.openxmlformats.org/officeDocument/2006/relationships/image" Target="../media/image67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6.jp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7.jpg"/><Relationship Id="rId18" Type="http://schemas.openxmlformats.org/officeDocument/2006/relationships/image" Target="../media/image82.pn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12" Type="http://schemas.openxmlformats.org/officeDocument/2006/relationships/image" Target="../media/image31.jpg"/><Relationship Id="rId17" Type="http://schemas.openxmlformats.org/officeDocument/2006/relationships/image" Target="../media/image81.png"/><Relationship Id="rId2" Type="http://schemas.openxmlformats.org/officeDocument/2006/relationships/image" Target="../media/image6.png"/><Relationship Id="rId16" Type="http://schemas.openxmlformats.org/officeDocument/2006/relationships/image" Target="../media/image80.png"/><Relationship Id="rId20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6.jpg"/><Relationship Id="rId5" Type="http://schemas.openxmlformats.org/officeDocument/2006/relationships/image" Target="../media/image71.png"/><Relationship Id="rId15" Type="http://schemas.openxmlformats.org/officeDocument/2006/relationships/image" Target="../media/image79.jpg"/><Relationship Id="rId10" Type="http://schemas.openxmlformats.org/officeDocument/2006/relationships/image" Target="../media/image7.jpg"/><Relationship Id="rId19" Type="http://schemas.openxmlformats.org/officeDocument/2006/relationships/image" Target="../media/image83.jpg"/><Relationship Id="rId4" Type="http://schemas.openxmlformats.org/officeDocument/2006/relationships/image" Target="../media/image70.jpg"/><Relationship Id="rId9" Type="http://schemas.openxmlformats.org/officeDocument/2006/relationships/image" Target="../media/image75.png"/><Relationship Id="rId1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3.jpg"/><Relationship Id="rId3" Type="http://schemas.openxmlformats.org/officeDocument/2006/relationships/image" Target="../media/image85.jpg"/><Relationship Id="rId7" Type="http://schemas.openxmlformats.org/officeDocument/2006/relationships/image" Target="../media/image89.png"/><Relationship Id="rId12" Type="http://schemas.openxmlformats.org/officeDocument/2006/relationships/image" Target="../media/image3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11" Type="http://schemas.openxmlformats.org/officeDocument/2006/relationships/image" Target="../media/image84.jpg"/><Relationship Id="rId5" Type="http://schemas.openxmlformats.org/officeDocument/2006/relationships/image" Target="../media/image87.jpg"/><Relationship Id="rId10" Type="http://schemas.openxmlformats.org/officeDocument/2006/relationships/image" Target="../media/image92.png"/><Relationship Id="rId4" Type="http://schemas.openxmlformats.org/officeDocument/2006/relationships/image" Target="../media/image86.jpg"/><Relationship Id="rId9" Type="http://schemas.openxmlformats.org/officeDocument/2006/relationships/image" Target="../media/image91.jpg"/><Relationship Id="rId1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.jpg"/><Relationship Id="rId7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10" Type="http://schemas.openxmlformats.org/officeDocument/2006/relationships/image" Target="../media/image13.png"/><Relationship Id="rId4" Type="http://schemas.openxmlformats.org/officeDocument/2006/relationships/image" Target="../media/image6.pn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1.jpg"/><Relationship Id="rId5" Type="http://schemas.openxmlformats.org/officeDocument/2006/relationships/image" Target="../media/image4.jpg"/><Relationship Id="rId10" Type="http://schemas.openxmlformats.org/officeDocument/2006/relationships/image" Target="../media/image10.jp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7A36C6-ED7B-4DAD-B040-D4D7F9AFE5C7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B4DB2F-3D05-4CCD-87D7-6666EDC2DB90}"/>
              </a:ext>
            </a:extLst>
          </p:cNvPr>
          <p:cNvCxnSpPr/>
          <p:nvPr/>
        </p:nvCxnSpPr>
        <p:spPr>
          <a:xfrm>
            <a:off x="3280095" y="595618"/>
            <a:ext cx="0" cy="425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78AF16-8D2C-497E-9176-220A9DF4AA04}"/>
              </a:ext>
            </a:extLst>
          </p:cNvPr>
          <p:cNvCxnSpPr/>
          <p:nvPr/>
        </p:nvCxnSpPr>
        <p:spPr>
          <a:xfrm flipV="1">
            <a:off x="352338" y="4983061"/>
            <a:ext cx="2869034" cy="1317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5F69A6-CCB2-4A66-AF5F-88D25F877775}"/>
              </a:ext>
            </a:extLst>
          </p:cNvPr>
          <p:cNvCxnSpPr/>
          <p:nvPr/>
        </p:nvCxnSpPr>
        <p:spPr>
          <a:xfrm>
            <a:off x="3464653" y="5008228"/>
            <a:ext cx="7600426" cy="218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3E307B4-E70C-4642-823E-7220294CB720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2767EE7-9454-431C-9F3C-A06340C2C518}"/>
              </a:ext>
            </a:extLst>
          </p:cNvPr>
          <p:cNvSpPr/>
          <p:nvPr/>
        </p:nvSpPr>
        <p:spPr>
          <a:xfrm rot="5400000">
            <a:off x="6868614" y="-1381982"/>
            <a:ext cx="218113" cy="936185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D1CF3-2B5A-45E5-B78E-52B15E1331EA}"/>
              </a:ext>
            </a:extLst>
          </p:cNvPr>
          <p:cNvSpPr/>
          <p:nvPr/>
        </p:nvSpPr>
        <p:spPr>
          <a:xfrm>
            <a:off x="5272524" y="1683481"/>
            <a:ext cx="2108200" cy="18040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699DC-EF45-4F70-8A9F-F13D71546988}"/>
              </a:ext>
            </a:extLst>
          </p:cNvPr>
          <p:cNvSpPr/>
          <p:nvPr/>
        </p:nvSpPr>
        <p:spPr>
          <a:xfrm>
            <a:off x="4384288" y="3517487"/>
            <a:ext cx="3661754" cy="2109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98B28-E53E-43FC-B82A-FD36786B11C9}"/>
              </a:ext>
            </a:extLst>
          </p:cNvPr>
          <p:cNvSpPr/>
          <p:nvPr/>
        </p:nvSpPr>
        <p:spPr>
          <a:xfrm>
            <a:off x="3202312" y="4763615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1BBCC2A-7576-4BAA-8071-3AEBAC75300F}"/>
              </a:ext>
            </a:extLst>
          </p:cNvPr>
          <p:cNvSpPr/>
          <p:nvPr/>
        </p:nvSpPr>
        <p:spPr>
          <a:xfrm rot="21388228">
            <a:off x="3280095" y="5757404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F50B44-EF5D-4D07-9ED0-5813A016ED90}"/>
              </a:ext>
            </a:extLst>
          </p:cNvPr>
          <p:cNvCxnSpPr>
            <a:cxnSpLocks/>
          </p:cNvCxnSpPr>
          <p:nvPr/>
        </p:nvCxnSpPr>
        <p:spPr>
          <a:xfrm flipH="1" flipV="1">
            <a:off x="2745110" y="4582837"/>
            <a:ext cx="2226913" cy="1787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1EE188-5F7D-4A52-98EA-900F1808C1B4}"/>
              </a:ext>
            </a:extLst>
          </p:cNvPr>
          <p:cNvSpPr txBox="1"/>
          <p:nvPr/>
        </p:nvSpPr>
        <p:spPr>
          <a:xfrm>
            <a:off x="106305" y="1130976"/>
            <a:ext cx="616194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PENTAGON: BASE: HEIDELBERG</a:t>
            </a:r>
          </a:p>
          <a:p>
            <a:r>
              <a:rPr lang="en-US" sz="6000" b="1" dirty="0"/>
              <a:t>SAINT </a:t>
            </a:r>
            <a:r>
              <a:rPr lang="en-US" dirty="0"/>
              <a:t>PATRICK-HENRY VILLAGE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D2785EF-CB1C-409B-A919-FD153E08ED3C}"/>
              </a:ext>
            </a:extLst>
          </p:cNvPr>
          <p:cNvCxnSpPr/>
          <p:nvPr/>
        </p:nvCxnSpPr>
        <p:spPr>
          <a:xfrm flipH="1" flipV="1">
            <a:off x="5272524" y="2409371"/>
            <a:ext cx="3377990" cy="35225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5163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7A36C6-ED7B-4DAD-B040-D4D7F9AFE5C7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B4DB2F-3D05-4CCD-87D7-6666EDC2DB90}"/>
              </a:ext>
            </a:extLst>
          </p:cNvPr>
          <p:cNvCxnSpPr/>
          <p:nvPr/>
        </p:nvCxnSpPr>
        <p:spPr>
          <a:xfrm>
            <a:off x="3280095" y="595618"/>
            <a:ext cx="0" cy="425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78AF16-8D2C-497E-9176-220A9DF4AA04}"/>
              </a:ext>
            </a:extLst>
          </p:cNvPr>
          <p:cNvCxnSpPr/>
          <p:nvPr/>
        </p:nvCxnSpPr>
        <p:spPr>
          <a:xfrm flipV="1">
            <a:off x="352338" y="4983061"/>
            <a:ext cx="2869034" cy="1317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5F69A6-CCB2-4A66-AF5F-88D25F877775}"/>
              </a:ext>
            </a:extLst>
          </p:cNvPr>
          <p:cNvCxnSpPr/>
          <p:nvPr/>
        </p:nvCxnSpPr>
        <p:spPr>
          <a:xfrm>
            <a:off x="3464653" y="5008228"/>
            <a:ext cx="7600426" cy="218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3E307B4-E70C-4642-823E-7220294CB720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2767EE7-9454-431C-9F3C-A06340C2C518}"/>
              </a:ext>
            </a:extLst>
          </p:cNvPr>
          <p:cNvSpPr/>
          <p:nvPr/>
        </p:nvSpPr>
        <p:spPr>
          <a:xfrm>
            <a:off x="4679940" y="732723"/>
            <a:ext cx="292083" cy="505847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F69E07E-E770-48F3-8114-230E3C68556D}"/>
              </a:ext>
            </a:extLst>
          </p:cNvPr>
          <p:cNvCxnSpPr/>
          <p:nvPr/>
        </p:nvCxnSpPr>
        <p:spPr>
          <a:xfrm>
            <a:off x="2882900" y="5638800"/>
            <a:ext cx="5435600" cy="512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F1F11E7-AF4B-426B-87FC-0D17A553D497}"/>
              </a:ext>
            </a:extLst>
          </p:cNvPr>
          <p:cNvCxnSpPr>
            <a:cxnSpLocks/>
          </p:cNvCxnSpPr>
          <p:nvPr/>
        </p:nvCxnSpPr>
        <p:spPr>
          <a:xfrm>
            <a:off x="3280095" y="6446939"/>
            <a:ext cx="3280097" cy="116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B7FD1CF3-2B5A-45E5-B78E-52B15E1331EA}"/>
              </a:ext>
            </a:extLst>
          </p:cNvPr>
          <p:cNvSpPr/>
          <p:nvPr/>
        </p:nvSpPr>
        <p:spPr>
          <a:xfrm>
            <a:off x="5272524" y="1683481"/>
            <a:ext cx="2108200" cy="18040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699DC-EF45-4F70-8A9F-F13D71546988}"/>
              </a:ext>
            </a:extLst>
          </p:cNvPr>
          <p:cNvSpPr/>
          <p:nvPr/>
        </p:nvSpPr>
        <p:spPr>
          <a:xfrm>
            <a:off x="5228246" y="3529261"/>
            <a:ext cx="3661754" cy="2109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98B28-E53E-43FC-B82A-FD36786B11C9}"/>
              </a:ext>
            </a:extLst>
          </p:cNvPr>
          <p:cNvSpPr/>
          <p:nvPr/>
        </p:nvSpPr>
        <p:spPr>
          <a:xfrm>
            <a:off x="3202312" y="4763615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1BBCC2A-7576-4BAA-8071-3AEBAC75300F}"/>
              </a:ext>
            </a:extLst>
          </p:cNvPr>
          <p:cNvSpPr/>
          <p:nvPr/>
        </p:nvSpPr>
        <p:spPr>
          <a:xfrm rot="21388228">
            <a:off x="3280095" y="5757404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867E9-A1E3-415F-B212-8973A6BE065F}"/>
              </a:ext>
            </a:extLst>
          </p:cNvPr>
          <p:cNvCxnSpPr/>
          <p:nvPr/>
        </p:nvCxnSpPr>
        <p:spPr>
          <a:xfrm flipV="1">
            <a:off x="5272524" y="2722227"/>
            <a:ext cx="4557276" cy="29165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F50B44-EF5D-4D07-9ED0-5813A016ED90}"/>
              </a:ext>
            </a:extLst>
          </p:cNvPr>
          <p:cNvCxnSpPr>
            <a:cxnSpLocks/>
          </p:cNvCxnSpPr>
          <p:nvPr/>
        </p:nvCxnSpPr>
        <p:spPr>
          <a:xfrm flipH="1" flipV="1">
            <a:off x="2745110" y="4582837"/>
            <a:ext cx="2226913" cy="1787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910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7A36C6-ED7B-4DAD-B040-D4D7F9AFE5C7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B4DB2F-3D05-4CCD-87D7-6666EDC2DB90}"/>
              </a:ext>
            </a:extLst>
          </p:cNvPr>
          <p:cNvCxnSpPr/>
          <p:nvPr/>
        </p:nvCxnSpPr>
        <p:spPr>
          <a:xfrm>
            <a:off x="3280095" y="595618"/>
            <a:ext cx="0" cy="425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78AF16-8D2C-497E-9176-220A9DF4AA04}"/>
              </a:ext>
            </a:extLst>
          </p:cNvPr>
          <p:cNvCxnSpPr/>
          <p:nvPr/>
        </p:nvCxnSpPr>
        <p:spPr>
          <a:xfrm flipV="1">
            <a:off x="352338" y="4983061"/>
            <a:ext cx="2869034" cy="1317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5F69A6-CCB2-4A66-AF5F-88D25F877775}"/>
              </a:ext>
            </a:extLst>
          </p:cNvPr>
          <p:cNvCxnSpPr/>
          <p:nvPr/>
        </p:nvCxnSpPr>
        <p:spPr>
          <a:xfrm>
            <a:off x="3464653" y="5008228"/>
            <a:ext cx="7600426" cy="218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3E307B4-E70C-4642-823E-7220294CB720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F2767EE7-9454-431C-9F3C-A06340C2C518}"/>
              </a:ext>
            </a:extLst>
          </p:cNvPr>
          <p:cNvSpPr/>
          <p:nvPr/>
        </p:nvSpPr>
        <p:spPr>
          <a:xfrm rot="5400000">
            <a:off x="6868614" y="-1381982"/>
            <a:ext cx="218113" cy="936185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7FD1CF3-2B5A-45E5-B78E-52B15E1331EA}"/>
              </a:ext>
            </a:extLst>
          </p:cNvPr>
          <p:cNvSpPr/>
          <p:nvPr/>
        </p:nvSpPr>
        <p:spPr>
          <a:xfrm>
            <a:off x="5272524" y="1683481"/>
            <a:ext cx="2108200" cy="18040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70699DC-EF45-4F70-8A9F-F13D71546988}"/>
              </a:ext>
            </a:extLst>
          </p:cNvPr>
          <p:cNvSpPr/>
          <p:nvPr/>
        </p:nvSpPr>
        <p:spPr>
          <a:xfrm>
            <a:off x="4384288" y="3517487"/>
            <a:ext cx="3661754" cy="21095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0798B28-E53E-43FC-B82A-FD36786B11C9}"/>
              </a:ext>
            </a:extLst>
          </p:cNvPr>
          <p:cNvSpPr/>
          <p:nvPr/>
        </p:nvSpPr>
        <p:spPr>
          <a:xfrm>
            <a:off x="3202312" y="4763615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1BBCC2A-7576-4BAA-8071-3AEBAC75300F}"/>
              </a:ext>
            </a:extLst>
          </p:cNvPr>
          <p:cNvSpPr/>
          <p:nvPr/>
        </p:nvSpPr>
        <p:spPr>
          <a:xfrm rot="21388228">
            <a:off x="3280095" y="5757404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9F50B44-EF5D-4D07-9ED0-5813A016ED90}"/>
              </a:ext>
            </a:extLst>
          </p:cNvPr>
          <p:cNvCxnSpPr>
            <a:cxnSpLocks/>
          </p:cNvCxnSpPr>
          <p:nvPr/>
        </p:nvCxnSpPr>
        <p:spPr>
          <a:xfrm flipH="1" flipV="1">
            <a:off x="2745110" y="4582837"/>
            <a:ext cx="2226913" cy="17879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1EE188-5F7D-4A52-98EA-900F1808C1B4}"/>
              </a:ext>
            </a:extLst>
          </p:cNvPr>
          <p:cNvSpPr txBox="1"/>
          <p:nvPr/>
        </p:nvSpPr>
        <p:spPr>
          <a:xfrm>
            <a:off x="106305" y="1130976"/>
            <a:ext cx="59107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PENTGON: BASE: HEIDELBERG</a:t>
            </a:r>
          </a:p>
          <a:p>
            <a:r>
              <a:rPr lang="en-US" sz="6000" b="1" dirty="0"/>
              <a:t>SAINT </a:t>
            </a:r>
            <a:r>
              <a:rPr lang="en-US" dirty="0"/>
              <a:t>PATRICK-HENRY VILLAGE</a:t>
            </a:r>
          </a:p>
        </p:txBody>
      </p:sp>
    </p:spTree>
    <p:extLst>
      <p:ext uri="{BB962C8B-B14F-4D97-AF65-F5344CB8AC3E}">
        <p14:creationId xmlns:p14="http://schemas.microsoft.com/office/powerpoint/2010/main" val="33074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26A949A0-138F-44BD-BAB0-2E537A409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569" y="3539235"/>
            <a:ext cx="2060337" cy="11318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8E0145-7477-43D0-90D0-4B6C53AA8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9" y="1036829"/>
            <a:ext cx="2260601" cy="1149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7D39CA-2EBE-4B48-8CE2-B206C0011875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8C0F92-B52E-410D-B42F-DF208622278A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38F86A-2723-4AFB-ABB5-420C322F3314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EBEA68-5D85-41DC-8A35-ED66212D976D}"/>
              </a:ext>
            </a:extLst>
          </p:cNvPr>
          <p:cNvSpPr/>
          <p:nvPr/>
        </p:nvSpPr>
        <p:spPr>
          <a:xfrm>
            <a:off x="355600" y="1193800"/>
            <a:ext cx="749299" cy="774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LARRY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BC6B73-94F4-47EE-8CA5-B57793DEB4FF}"/>
              </a:ext>
            </a:extLst>
          </p:cNvPr>
          <p:cNvSpPr/>
          <p:nvPr/>
        </p:nvSpPr>
        <p:spPr>
          <a:xfrm>
            <a:off x="444500" y="1968500"/>
            <a:ext cx="749299" cy="8747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WWI</a:t>
            </a:r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66AE279-4ABD-4002-8A81-610F2DDD1CAD}"/>
              </a:ext>
            </a:extLst>
          </p:cNvPr>
          <p:cNvSpPr/>
          <p:nvPr/>
        </p:nvSpPr>
        <p:spPr>
          <a:xfrm rot="5400000">
            <a:off x="4831759" y="-1328955"/>
            <a:ext cx="238763" cy="7565485"/>
          </a:xfrm>
          <a:prstGeom prst="ca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A92DC1-E218-47E4-A9BE-519F40818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362" y="3645025"/>
            <a:ext cx="2060337" cy="113188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C51637-9BB2-4CD4-BCB6-5D96D72DA04B}"/>
              </a:ext>
            </a:extLst>
          </p:cNvPr>
          <p:cNvSpPr txBox="1"/>
          <p:nvPr/>
        </p:nvSpPr>
        <p:spPr>
          <a:xfrm>
            <a:off x="5091477" y="2748602"/>
            <a:ext cx="28841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1990 2005 </a:t>
            </a:r>
            <a:r>
              <a:rPr lang="en-US" sz="800" b="1" dirty="0"/>
              <a:t>!IMPORT</a:t>
            </a:r>
            <a:r>
              <a:rPr lang="en-US" sz="800" dirty="0"/>
              <a:t> !</a:t>
            </a:r>
            <a:r>
              <a:rPr lang="en-US" sz="800" dirty="0" err="1"/>
              <a:t>HOMCEI:CHANGLE:computer:ELKE</a:t>
            </a:r>
            <a:r>
              <a:rPr lang="en-US" sz="800" dirty="0"/>
              <a:t>(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apple 2)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BC07C9-5D9B-41B3-B227-13B2B0B40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762" y="3645025"/>
            <a:ext cx="2060337" cy="11318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C986410-7A6F-4129-B7BF-D5677CA9A89E}"/>
              </a:ext>
            </a:extLst>
          </p:cNvPr>
          <p:cNvSpPr/>
          <p:nvPr/>
        </p:nvSpPr>
        <p:spPr>
          <a:xfrm>
            <a:off x="3517900" y="3340225"/>
            <a:ext cx="1409700" cy="939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PENTAGON</a:t>
            </a:r>
          </a:p>
          <a:p>
            <a:pPr algn="ctr"/>
            <a:r>
              <a:rPr lang="en-US" sz="800" strike="sngStrike" dirty="0"/>
              <a:t>.</a:t>
            </a:r>
            <a:r>
              <a:rPr lang="en-US" sz="800" strike="sngStrike" dirty="0" err="1"/>
              <a:t>emea</a:t>
            </a:r>
            <a:endParaRPr lang="en-US" sz="800" strike="sngStrike" dirty="0"/>
          </a:p>
          <a:p>
            <a:pPr algn="ctr"/>
            <a:r>
              <a:rPr lang="en-US" b="1" dirty="0"/>
              <a:t>IMPORT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31C28D-F242-44E0-881F-0717F944A27F}"/>
              </a:ext>
            </a:extLst>
          </p:cNvPr>
          <p:cNvSpPr txBox="1"/>
          <p:nvPr/>
        </p:nvSpPr>
        <p:spPr>
          <a:xfrm>
            <a:off x="3469609" y="3025041"/>
            <a:ext cx="159518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</a:t>
            </a:r>
          </a:p>
          <a:p>
            <a:r>
              <a:rPr lang="en-US" sz="800" strike="sngStrike" dirty="0" err="1"/>
              <a:t>ghocheo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micehal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deere</a:t>
            </a:r>
            <a:r>
              <a:rPr lang="en-US" sz="800" strike="sngStrike" dirty="0"/>
              <a:t>)</a:t>
            </a:r>
            <a:r>
              <a:rPr lang="en-US" sz="800" dirty="0"/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A82D3F-FC93-4777-84EF-0240ACFE888F}"/>
              </a:ext>
            </a:extLst>
          </p:cNvPr>
          <p:cNvSpPr txBox="1"/>
          <p:nvPr/>
        </p:nvSpPr>
        <p:spPr>
          <a:xfrm>
            <a:off x="4159925" y="2990449"/>
            <a:ext cx="13292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Logical Harold </a:t>
            </a:r>
            <a:r>
              <a:rPr lang="en-US" sz="800" strike="sngStrike" dirty="0" err="1"/>
              <a:t>theather</a:t>
            </a:r>
            <a:r>
              <a:rPr lang="en-US" sz="800" strike="sngStrike" dirty="0"/>
              <a:t> gay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C5C1F1-5726-424F-BEF6-EB7D4B5CF5E5}"/>
              </a:ext>
            </a:extLst>
          </p:cNvPr>
          <p:cNvSpPr/>
          <p:nvPr/>
        </p:nvSpPr>
        <p:spPr>
          <a:xfrm>
            <a:off x="101600" y="5208953"/>
            <a:ext cx="12192000" cy="5285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40BB80E-2C20-4016-9B4D-7B511782A95A}"/>
              </a:ext>
            </a:extLst>
          </p:cNvPr>
          <p:cNvSpPr/>
          <p:nvPr/>
        </p:nvSpPr>
        <p:spPr>
          <a:xfrm>
            <a:off x="8849453" y="5588663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FF2C183-5CC5-44E5-BF6B-EF63196B1919}"/>
              </a:ext>
            </a:extLst>
          </p:cNvPr>
          <p:cNvSpPr/>
          <p:nvPr/>
        </p:nvSpPr>
        <p:spPr>
          <a:xfrm>
            <a:off x="8849452" y="5806776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E32E1AD-64C5-41C0-A072-6BDF44749E46}"/>
              </a:ext>
            </a:extLst>
          </p:cNvPr>
          <p:cNvCxnSpPr>
            <a:cxnSpLocks/>
            <a:stCxn id="19" idx="3"/>
            <a:endCxn id="19" idx="1"/>
          </p:cNvCxnSpPr>
          <p:nvPr/>
        </p:nvCxnSpPr>
        <p:spPr>
          <a:xfrm flipH="1">
            <a:off x="101600" y="5473206"/>
            <a:ext cx="12192000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570D40D7-9981-45DA-AE44-0EDE48FF1FC9}"/>
              </a:ext>
            </a:extLst>
          </p:cNvPr>
          <p:cNvSpPr/>
          <p:nvPr/>
        </p:nvSpPr>
        <p:spPr>
          <a:xfrm>
            <a:off x="9199845" y="4911255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15471FC-0C1C-417C-9638-E5D6ED72F039}"/>
              </a:ext>
            </a:extLst>
          </p:cNvPr>
          <p:cNvSpPr/>
          <p:nvPr/>
        </p:nvSpPr>
        <p:spPr>
          <a:xfrm>
            <a:off x="9199844" y="5129368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09F8DA-0E6E-4B4A-B6A0-EA617FFA275C}"/>
              </a:ext>
            </a:extLst>
          </p:cNvPr>
          <p:cNvSpPr/>
          <p:nvPr/>
        </p:nvSpPr>
        <p:spPr>
          <a:xfrm>
            <a:off x="7975600" y="4995131"/>
            <a:ext cx="3162299" cy="236999"/>
          </a:xfrm>
          <a:prstGeom prst="rect">
            <a:avLst/>
          </a:prstGeom>
          <a:solidFill>
            <a:srgbClr val="FB0D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  <a:r>
              <a:rPr lang="en-US" dirty="0">
                <a:sym typeface="Wingdings" panose="05000000000000000000" pitchFamily="2" charset="2"/>
              </a:rPr>
              <a:t>:</a:t>
            </a:r>
            <a:r>
              <a:rPr lang="en-US" strike="sngStrike" dirty="0"/>
              <a:t>HUSTLER(PINK)):</a:t>
            </a:r>
            <a:r>
              <a:rPr 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BBD51F-C49F-49E5-AD13-90DD96E9D8A6}"/>
              </a:ext>
            </a:extLst>
          </p:cNvPr>
          <p:cNvSpPr txBox="1"/>
          <p:nvPr/>
        </p:nvSpPr>
        <p:spPr>
          <a:xfrm>
            <a:off x="10732247" y="4760036"/>
            <a:ext cx="15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ATOMCCLOCK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79C860-4CD1-40E9-A632-559AEA0F1B12}"/>
              </a:ext>
            </a:extLst>
          </p:cNvPr>
          <p:cNvSpPr txBox="1"/>
          <p:nvPr/>
        </p:nvSpPr>
        <p:spPr>
          <a:xfrm>
            <a:off x="1736005" y="28365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77AC89-0E7B-4F7B-9FAF-A96152486BC9}"/>
              </a:ext>
            </a:extLst>
          </p:cNvPr>
          <p:cNvSpPr txBox="1"/>
          <p:nvPr/>
        </p:nvSpPr>
        <p:spPr>
          <a:xfrm>
            <a:off x="4223125" y="28722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A8EA06-61B5-44B2-A418-C568F2C8662C}"/>
              </a:ext>
            </a:extLst>
          </p:cNvPr>
          <p:cNvSpPr txBox="1"/>
          <p:nvPr/>
        </p:nvSpPr>
        <p:spPr>
          <a:xfrm>
            <a:off x="1057402" y="3035058"/>
            <a:ext cx="27747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41.HOMIC:LUX:COINTOWN</a:t>
            </a:r>
          </a:p>
          <a:p>
            <a:r>
              <a:rPr lang="en-US" b="1" dirty="0"/>
              <a:t>JOEPSHE:MARY</a:t>
            </a:r>
          </a:p>
          <a:p>
            <a:r>
              <a:rPr lang="en-US" dirty="0" err="1"/>
              <a:t>ANATOMY.</a:t>
            </a:r>
            <a:r>
              <a:rPr lang="en-US" strike="sngStrike" dirty="0" err="1"/>
              <a:t>massage</a:t>
            </a:r>
            <a:endParaRPr lang="en-US" strike="sngStrike" dirty="0"/>
          </a:p>
          <a:p>
            <a:r>
              <a:rPr lang="en-US" sz="800" strike="sngStrike" dirty="0" err="1"/>
              <a:t>Yang,min</a:t>
            </a:r>
            <a:r>
              <a:rPr lang="en-US" sz="800" strike="sngStrike" dirty="0"/>
              <a:t>-lei </a:t>
            </a:r>
            <a:r>
              <a:rPr lang="en-US" dirty="0"/>
              <a:t>HOMICIDE:NANA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E85303-C2E2-4BA0-833A-EBA1DBB96CED}"/>
              </a:ext>
            </a:extLst>
          </p:cNvPr>
          <p:cNvSpPr txBox="1"/>
          <p:nvPr/>
        </p:nvSpPr>
        <p:spPr>
          <a:xfrm>
            <a:off x="4249671" y="795206"/>
            <a:ext cx="4400692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SAINT</a:t>
            </a:r>
          </a:p>
          <a:p>
            <a:r>
              <a:rPr lang="en-US" b="1" dirty="0"/>
              <a:t>PENTAGON VIRIGINA JOSPHE MARY</a:t>
            </a:r>
          </a:p>
          <a:p>
            <a:r>
              <a:rPr lang="en-US" b="1" dirty="0"/>
              <a:t>HEIIDELRBERG</a:t>
            </a:r>
          </a:p>
          <a:p>
            <a:r>
              <a:rPr lang="en-US" b="1" dirty="0"/>
              <a:t>KING HENRY and PARTICE METROPOLOTION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0B5E97-39AB-418F-B7AE-AC02CEF3FDEE}"/>
              </a:ext>
            </a:extLst>
          </p:cNvPr>
          <p:cNvSpPr txBox="1"/>
          <p:nvPr/>
        </p:nvSpPr>
        <p:spPr>
          <a:xfrm>
            <a:off x="7826807" y="1062400"/>
            <a:ext cx="678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Poles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4D6659-706D-4396-8554-C8A377767623}"/>
              </a:ext>
            </a:extLst>
          </p:cNvPr>
          <p:cNvSpPr/>
          <p:nvPr/>
        </p:nvSpPr>
        <p:spPr>
          <a:xfrm>
            <a:off x="8971092" y="914400"/>
            <a:ext cx="1366708" cy="12212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A3A362A-AC88-4CFB-B908-5130B21E8AF8}"/>
              </a:ext>
            </a:extLst>
          </p:cNvPr>
          <p:cNvCxnSpPr>
            <a:cxnSpLocks/>
          </p:cNvCxnSpPr>
          <p:nvPr/>
        </p:nvCxnSpPr>
        <p:spPr>
          <a:xfrm flipV="1">
            <a:off x="9321484" y="796841"/>
            <a:ext cx="635316" cy="138957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F69C6B48-38D1-46CA-8F99-65DFC7C3D879}"/>
              </a:ext>
            </a:extLst>
          </p:cNvPr>
          <p:cNvSpPr/>
          <p:nvPr/>
        </p:nvSpPr>
        <p:spPr>
          <a:xfrm>
            <a:off x="9443125" y="929851"/>
            <a:ext cx="386675" cy="106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6CEBAD0-A2E9-4321-BC0F-161B7F4351C5}"/>
              </a:ext>
            </a:extLst>
          </p:cNvPr>
          <p:cNvSpPr/>
          <p:nvPr/>
        </p:nvSpPr>
        <p:spPr>
          <a:xfrm>
            <a:off x="9443124" y="2007413"/>
            <a:ext cx="386675" cy="106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7EEEAD0-1A23-47FD-8845-F748A7FF85E6}"/>
              </a:ext>
            </a:extLst>
          </p:cNvPr>
          <p:cNvSpPr/>
          <p:nvPr/>
        </p:nvSpPr>
        <p:spPr>
          <a:xfrm>
            <a:off x="9199844" y="1193800"/>
            <a:ext cx="386675" cy="2102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F903146-97D9-45CB-9B65-E09BD771E6C9}"/>
              </a:ext>
            </a:extLst>
          </p:cNvPr>
          <p:cNvSpPr/>
          <p:nvPr/>
        </p:nvSpPr>
        <p:spPr>
          <a:xfrm>
            <a:off x="9920517" y="1178086"/>
            <a:ext cx="386675" cy="2102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107B40-905E-4EBA-A9E6-3ADB0EB38265}"/>
              </a:ext>
            </a:extLst>
          </p:cNvPr>
          <p:cNvSpPr/>
          <p:nvPr/>
        </p:nvSpPr>
        <p:spPr>
          <a:xfrm flipV="1">
            <a:off x="9691765" y="1565900"/>
            <a:ext cx="386675" cy="2796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763498C-37F0-4306-8920-1E6DD4221F85}"/>
              </a:ext>
            </a:extLst>
          </p:cNvPr>
          <p:cNvSpPr/>
          <p:nvPr/>
        </p:nvSpPr>
        <p:spPr>
          <a:xfrm flipV="1">
            <a:off x="9117427" y="1511624"/>
            <a:ext cx="386675" cy="2796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9E08AC2-F919-43AB-A6FC-7B87D263E034}"/>
              </a:ext>
            </a:extLst>
          </p:cNvPr>
          <p:cNvSpPr/>
          <p:nvPr/>
        </p:nvSpPr>
        <p:spPr>
          <a:xfrm flipV="1">
            <a:off x="8993642" y="1232461"/>
            <a:ext cx="386675" cy="27964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17C6153-157A-4D21-B534-5AFBE9A81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0148" y="3580677"/>
            <a:ext cx="1092976" cy="6004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D3AD18C-BB50-47C3-BE70-8199C232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5878961"/>
            <a:ext cx="1092976" cy="60044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88B55D0-4AA9-41F7-B999-C19EC33E1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09" y="5869275"/>
            <a:ext cx="1092976" cy="60044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1F08108-E301-46F5-B8FE-146B72E5E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554" y="5900573"/>
            <a:ext cx="1092976" cy="60044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E36540D-DA8E-41EE-BD92-2691C7467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262" y="6067889"/>
            <a:ext cx="1092976" cy="60044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545D071-02CD-450C-ADF8-5532F0E60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952" y="5932160"/>
            <a:ext cx="1092976" cy="60044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DB9DD513-0B46-40C8-970D-A13CF32E6EAD}"/>
              </a:ext>
            </a:extLst>
          </p:cNvPr>
          <p:cNvSpPr/>
          <p:nvPr/>
        </p:nvSpPr>
        <p:spPr>
          <a:xfrm>
            <a:off x="5994399" y="6446346"/>
            <a:ext cx="1832408" cy="4116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SQ.APPLE.TANGO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18FDF3E9-151C-4939-BF4E-7B16F937C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314" y="5817972"/>
            <a:ext cx="673061" cy="369759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D080903-B214-46B9-B378-6588BB6A4705}"/>
              </a:ext>
            </a:extLst>
          </p:cNvPr>
          <p:cNvCxnSpPr/>
          <p:nvPr/>
        </p:nvCxnSpPr>
        <p:spPr>
          <a:xfrm>
            <a:off x="1515501" y="2437279"/>
            <a:ext cx="5558399" cy="3564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73B1C89-4678-4315-80E5-8A7BB4716581}"/>
              </a:ext>
            </a:extLst>
          </p:cNvPr>
          <p:cNvSpPr txBox="1"/>
          <p:nvPr/>
        </p:nvSpPr>
        <p:spPr>
          <a:xfrm>
            <a:off x="6834838" y="5685000"/>
            <a:ext cx="8899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LARRYS POLICE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7A49365-9F26-4BE8-8E23-6BAD374C8215}"/>
              </a:ext>
            </a:extLst>
          </p:cNvPr>
          <p:cNvSpPr/>
          <p:nvPr/>
        </p:nvSpPr>
        <p:spPr>
          <a:xfrm>
            <a:off x="5856447" y="3459222"/>
            <a:ext cx="1641909" cy="4116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SQ.IBM.TANGO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A4E3C5D-B4B3-4D17-B07B-969CDD02E378}"/>
              </a:ext>
            </a:extLst>
          </p:cNvPr>
          <p:cNvSpPr txBox="1"/>
          <p:nvPr/>
        </p:nvSpPr>
        <p:spPr>
          <a:xfrm>
            <a:off x="5994399" y="3056903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2005</a:t>
            </a:r>
            <a:r>
              <a:rPr lang="en-US" dirty="0"/>
              <a:t> </a:t>
            </a:r>
            <a:r>
              <a:rPr lang="en-US" strike="sngStrike" dirty="0" err="1"/>
              <a:t>phil</a:t>
            </a:r>
            <a:r>
              <a:rPr lang="en-US" strike="sngStrike" dirty="0"/>
              <a:t>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C557AA3-EA2C-4C1B-AE2D-920957F509CF}"/>
              </a:ext>
            </a:extLst>
          </p:cNvPr>
          <p:cNvSpPr txBox="1"/>
          <p:nvPr/>
        </p:nvSpPr>
        <p:spPr>
          <a:xfrm>
            <a:off x="9443124" y="2595238"/>
            <a:ext cx="2774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41.HOMIC:LUX:COINTOWN</a:t>
            </a:r>
          </a:p>
          <a:p>
            <a:r>
              <a:rPr lang="en-US" b="1" dirty="0" err="1"/>
              <a:t>nonPoliceTailainland</a:t>
            </a:r>
            <a:endParaRPr lang="en-US" b="1" dirty="0"/>
          </a:p>
          <a:p>
            <a:endParaRPr lang="en-US" dirty="0"/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A3363F2-CC65-413E-AD8C-B5D6B61A1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5066" y="3219974"/>
            <a:ext cx="803403" cy="53368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5217F8A-C1BF-47E7-A4B1-6ADDCE320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297" y="3183618"/>
            <a:ext cx="1341775" cy="73508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BB5491D8-DAB2-40AA-9230-B991C34D3F96}"/>
              </a:ext>
            </a:extLst>
          </p:cNvPr>
          <p:cNvSpPr txBox="1"/>
          <p:nvPr/>
        </p:nvSpPr>
        <p:spPr>
          <a:xfrm>
            <a:off x="10020418" y="3901834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SOLID </a:t>
            </a:r>
            <a:r>
              <a:rPr lang="en-US" b="1" dirty="0" err="1"/>
              <a:t>GOLD</a:t>
            </a:r>
            <a:r>
              <a:rPr lang="en-US" dirty="0" err="1"/>
              <a:t>.</a:t>
            </a:r>
            <a:r>
              <a:rPr lang="en-US" sz="800" strike="sngStrike" dirty="0" err="1"/>
              <a:t>Ghohe</a:t>
            </a:r>
            <a:r>
              <a:rPr lang="en-US" sz="800" strike="sngStrike" dirty="0"/>
              <a:t>(Pontiac</a:t>
            </a:r>
            <a:r>
              <a:rPr lang="en-US" dirty="0"/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659E7BE-F6AB-4709-9D93-940B74C5DE58}"/>
              </a:ext>
            </a:extLst>
          </p:cNvPr>
          <p:cNvSpPr txBox="1"/>
          <p:nvPr/>
        </p:nvSpPr>
        <p:spPr>
          <a:xfrm>
            <a:off x="9717003" y="2265877"/>
            <a:ext cx="2548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1990 CHEKCPOIN CHAILE</a:t>
            </a:r>
          </a:p>
        </p:txBody>
      </p:sp>
      <p:sp>
        <p:nvSpPr>
          <p:cNvPr id="67" name="Cylinder 66">
            <a:extLst>
              <a:ext uri="{FF2B5EF4-FFF2-40B4-BE49-F238E27FC236}">
                <a16:creationId xmlns:a16="http://schemas.microsoft.com/office/drawing/2014/main" id="{0B9072A0-D3CD-4DE8-8A21-2EB738D66495}"/>
              </a:ext>
            </a:extLst>
          </p:cNvPr>
          <p:cNvSpPr/>
          <p:nvPr/>
        </p:nvSpPr>
        <p:spPr>
          <a:xfrm rot="5400000">
            <a:off x="8698691" y="2328385"/>
            <a:ext cx="362341" cy="227560"/>
          </a:xfrm>
          <a:prstGeom prst="ca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Cylinder 67">
            <a:extLst>
              <a:ext uri="{FF2B5EF4-FFF2-40B4-BE49-F238E27FC236}">
                <a16:creationId xmlns:a16="http://schemas.microsoft.com/office/drawing/2014/main" id="{A550CA7C-E133-425B-A06D-61C35F4AA330}"/>
              </a:ext>
            </a:extLst>
          </p:cNvPr>
          <p:cNvSpPr/>
          <p:nvPr/>
        </p:nvSpPr>
        <p:spPr>
          <a:xfrm rot="5400000">
            <a:off x="8952691" y="2341085"/>
            <a:ext cx="362341" cy="227560"/>
          </a:xfrm>
          <a:prstGeom prst="ca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Cylinder 68">
            <a:extLst>
              <a:ext uri="{FF2B5EF4-FFF2-40B4-BE49-F238E27FC236}">
                <a16:creationId xmlns:a16="http://schemas.microsoft.com/office/drawing/2014/main" id="{41C163C7-C1D1-4B4E-8A2B-243537CFCC03}"/>
              </a:ext>
            </a:extLst>
          </p:cNvPr>
          <p:cNvSpPr/>
          <p:nvPr/>
        </p:nvSpPr>
        <p:spPr>
          <a:xfrm rot="5400000">
            <a:off x="9193991" y="2341085"/>
            <a:ext cx="362341" cy="227560"/>
          </a:xfrm>
          <a:prstGeom prst="ca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ylinder 69">
            <a:extLst>
              <a:ext uri="{FF2B5EF4-FFF2-40B4-BE49-F238E27FC236}">
                <a16:creationId xmlns:a16="http://schemas.microsoft.com/office/drawing/2014/main" id="{D0344C36-FCA2-43AC-BC0B-48353994B5BF}"/>
              </a:ext>
            </a:extLst>
          </p:cNvPr>
          <p:cNvSpPr/>
          <p:nvPr/>
        </p:nvSpPr>
        <p:spPr>
          <a:xfrm rot="5400000">
            <a:off x="9447991" y="2353785"/>
            <a:ext cx="362341" cy="227560"/>
          </a:xfrm>
          <a:prstGeom prst="can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A45DCB8-E778-4ECE-8800-37BA372ADC94}"/>
              </a:ext>
            </a:extLst>
          </p:cNvPr>
          <p:cNvSpPr txBox="1"/>
          <p:nvPr/>
        </p:nvSpPr>
        <p:spPr>
          <a:xfrm>
            <a:off x="656693" y="873816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lsint(</a:t>
            </a:r>
            <a:r>
              <a:rPr lang="en-US" sz="800" strike="sngStrike" dirty="0" err="1"/>
              <a:t>codom</a:t>
            </a:r>
            <a:r>
              <a:rPr lang="en-US" sz="800" strike="sngStrike" dirty="0"/>
              <a:t> broke)</a:t>
            </a:r>
          </a:p>
        </p:txBody>
      </p:sp>
      <p:sp>
        <p:nvSpPr>
          <p:cNvPr id="73" name="Cylinder 72">
            <a:extLst>
              <a:ext uri="{FF2B5EF4-FFF2-40B4-BE49-F238E27FC236}">
                <a16:creationId xmlns:a16="http://schemas.microsoft.com/office/drawing/2014/main" id="{0E164639-E857-4873-A943-B1A5C439EC91}"/>
              </a:ext>
            </a:extLst>
          </p:cNvPr>
          <p:cNvSpPr/>
          <p:nvPr/>
        </p:nvSpPr>
        <p:spPr>
          <a:xfrm rot="5400000">
            <a:off x="5237556" y="-1787732"/>
            <a:ext cx="498744" cy="8460150"/>
          </a:xfrm>
          <a:prstGeom prst="can">
            <a:avLst>
              <a:gd name="adj" fmla="val 580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8CD78E22-EDC3-4BA5-AB14-7967278367DD}"/>
              </a:ext>
            </a:extLst>
          </p:cNvPr>
          <p:cNvSpPr txBox="1"/>
          <p:nvPr/>
        </p:nvSpPr>
        <p:spPr>
          <a:xfrm>
            <a:off x="5274142" y="2209492"/>
            <a:ext cx="68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strike="sngStrike" dirty="0"/>
              <a:t>CHERRY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306157D-0B44-4113-97B5-75B487F36635}"/>
              </a:ext>
            </a:extLst>
          </p:cNvPr>
          <p:cNvSpPr txBox="1"/>
          <p:nvPr/>
        </p:nvSpPr>
        <p:spPr>
          <a:xfrm>
            <a:off x="3650960" y="3979222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IL, HQ </a:t>
            </a:r>
            <a:r>
              <a:rPr lang="en-US" sz="800" strike="sngStrike" dirty="0"/>
              <a:t>moulin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3BE0D8-89FA-45AB-AAA6-610F4D67735D}"/>
              </a:ext>
            </a:extLst>
          </p:cNvPr>
          <p:cNvSpPr txBox="1"/>
          <p:nvPr/>
        </p:nvSpPr>
        <p:spPr>
          <a:xfrm>
            <a:off x="3539614" y="4214668"/>
            <a:ext cx="13051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Deer </a:t>
            </a:r>
            <a:r>
              <a:rPr lang="en-US" sz="800" strike="sngStrike" dirty="0" err="1"/>
              <a:t>corparrte</a:t>
            </a:r>
            <a:r>
              <a:rPr lang="en-US" sz="800" strike="sngStrike" dirty="0"/>
              <a:t> bank image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8DE272B-BCDC-49FC-81D2-97AE180AC1F0}"/>
              </a:ext>
            </a:extLst>
          </p:cNvPr>
          <p:cNvSpPr txBox="1"/>
          <p:nvPr/>
        </p:nvSpPr>
        <p:spPr>
          <a:xfrm>
            <a:off x="5412970" y="5652391"/>
            <a:ext cx="2275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IMPORT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05A4396-ED04-4554-8AF0-D56525010028}"/>
              </a:ext>
            </a:extLst>
          </p:cNvPr>
          <p:cNvSpPr/>
          <p:nvPr/>
        </p:nvSpPr>
        <p:spPr>
          <a:xfrm>
            <a:off x="9321484" y="6344723"/>
            <a:ext cx="1943416" cy="3408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  <a:r>
              <a:rPr lang="en-US" strike="sngStrike" dirty="0"/>
              <a:t>.APPLE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6524F0A-EE0E-4C6C-A1CD-5E1F8ED90A21}"/>
              </a:ext>
            </a:extLst>
          </p:cNvPr>
          <p:cNvSpPr txBox="1"/>
          <p:nvPr/>
        </p:nvSpPr>
        <p:spPr>
          <a:xfrm>
            <a:off x="9321484" y="6003065"/>
            <a:ext cx="2001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US. PROSTETUTION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AE4AFBB-36DE-4BAE-B92D-C76526181B8B}"/>
              </a:ext>
            </a:extLst>
          </p:cNvPr>
          <p:cNvSpPr txBox="1"/>
          <p:nvPr/>
        </p:nvSpPr>
        <p:spPr>
          <a:xfrm>
            <a:off x="9294842" y="5743483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1BEC4F9-67A4-4B3F-9C09-4EF9F5D2EA72}"/>
              </a:ext>
            </a:extLst>
          </p:cNvPr>
          <p:cNvSpPr txBox="1"/>
          <p:nvPr/>
        </p:nvSpPr>
        <p:spPr>
          <a:xfrm>
            <a:off x="9468963" y="6586798"/>
            <a:ext cx="42511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[x] no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487DA3D-950F-47EE-AD38-903546AF853B}"/>
              </a:ext>
            </a:extLst>
          </p:cNvPr>
          <p:cNvCxnSpPr/>
          <p:nvPr/>
        </p:nvCxnSpPr>
        <p:spPr>
          <a:xfrm flipH="1">
            <a:off x="10965066" y="1705720"/>
            <a:ext cx="299834" cy="466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C9D9C1C5-9A71-4106-9857-9CB6A7837644}"/>
              </a:ext>
            </a:extLst>
          </p:cNvPr>
          <p:cNvSpPr txBox="1"/>
          <p:nvPr/>
        </p:nvSpPr>
        <p:spPr>
          <a:xfrm>
            <a:off x="10395307" y="957139"/>
            <a:ext cx="1921936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2017</a:t>
            </a:r>
          </a:p>
          <a:p>
            <a:r>
              <a:rPr lang="en-US" sz="800" strike="sngStrike" dirty="0" err="1"/>
              <a:t>Homedepot</a:t>
            </a:r>
            <a:endParaRPr lang="en-US" sz="800" strike="sngStrike" dirty="0"/>
          </a:p>
          <a:p>
            <a:r>
              <a:rPr lang="en-US" strike="sngStrike" dirty="0"/>
              <a:t>Alarm</a:t>
            </a:r>
            <a:r>
              <a:rPr lang="en-US" dirty="0"/>
              <a:t> </a:t>
            </a:r>
          </a:p>
          <a:p>
            <a:r>
              <a:rPr lang="en-US" dirty="0"/>
              <a:t>FBI:FRAUD:CREDIT</a:t>
            </a:r>
          </a:p>
          <a:p>
            <a:r>
              <a:rPr lang="en-US" sz="800" strike="sngStrike" dirty="0" err="1"/>
              <a:t>Billbaord</a:t>
            </a:r>
            <a:r>
              <a:rPr lang="en-US" sz="800" strike="sngStrike" dirty="0"/>
              <a:t> San Leandro</a:t>
            </a:r>
          </a:p>
          <a:p>
            <a:r>
              <a:rPr lang="en-US" sz="800" strike="sngStrike" dirty="0" err="1"/>
              <a:t>Trase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Savvymoney</a:t>
            </a:r>
            <a:r>
              <a:rPr lang="en-US" sz="800" strike="sngStrike" dirty="0"/>
              <a:t>, </a:t>
            </a:r>
          </a:p>
          <a:p>
            <a:r>
              <a:rPr lang="en-US" sz="800" strike="sngStrike" dirty="0" err="1"/>
              <a:t>Proestion</a:t>
            </a:r>
            <a:endParaRPr lang="en-US" sz="800" strike="sngStrike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89D38C09-018D-404D-984B-1096E0978360}"/>
              </a:ext>
            </a:extLst>
          </p:cNvPr>
          <p:cNvCxnSpPr/>
          <p:nvPr/>
        </p:nvCxnSpPr>
        <p:spPr>
          <a:xfrm flipV="1">
            <a:off x="6350000" y="3183618"/>
            <a:ext cx="1532952" cy="795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B372CD5-488A-4030-9640-D789AF4517DB}"/>
              </a:ext>
            </a:extLst>
          </p:cNvPr>
          <p:cNvCxnSpPr>
            <a:cxnSpLocks/>
          </p:cNvCxnSpPr>
          <p:nvPr/>
        </p:nvCxnSpPr>
        <p:spPr>
          <a:xfrm flipV="1">
            <a:off x="6227029" y="6422318"/>
            <a:ext cx="1497796" cy="394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DE248BC-20D2-44E3-BB2B-E12F6B2E4E5D}"/>
              </a:ext>
            </a:extLst>
          </p:cNvPr>
          <p:cNvSpPr txBox="1"/>
          <p:nvPr/>
        </p:nvSpPr>
        <p:spPr>
          <a:xfrm>
            <a:off x="2640716" y="3309214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$700/m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779E21F-46A7-42C6-929A-080FFA07A624}"/>
              </a:ext>
            </a:extLst>
          </p:cNvPr>
          <p:cNvSpPr txBox="1"/>
          <p:nvPr/>
        </p:nvSpPr>
        <p:spPr>
          <a:xfrm>
            <a:off x="816387" y="5632379"/>
            <a:ext cx="162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Mountain View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B817FF9-0B99-4FF0-BE47-3F1EABC56C2A}"/>
              </a:ext>
            </a:extLst>
          </p:cNvPr>
          <p:cNvSpPr/>
          <p:nvPr/>
        </p:nvSpPr>
        <p:spPr>
          <a:xfrm>
            <a:off x="6009437" y="2883445"/>
            <a:ext cx="1447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San Francisco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65757F5E-939C-4149-A43C-C9E3F7B1C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45" y="3563440"/>
            <a:ext cx="1092976" cy="600448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187BCC5B-C3CA-410A-B3B9-21C07002B329}"/>
              </a:ext>
            </a:extLst>
          </p:cNvPr>
          <p:cNvSpPr txBox="1"/>
          <p:nvPr/>
        </p:nvSpPr>
        <p:spPr>
          <a:xfrm>
            <a:off x="380722" y="30290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9B4EB86C-2190-418E-84DA-2C9B72A0E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881" y="3729316"/>
            <a:ext cx="621299" cy="760774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2862511-4566-490F-ABF5-4F4CF271C071}"/>
              </a:ext>
            </a:extLst>
          </p:cNvPr>
          <p:cNvCxnSpPr>
            <a:endCxn id="95" idx="0"/>
          </p:cNvCxnSpPr>
          <p:nvPr/>
        </p:nvCxnSpPr>
        <p:spPr>
          <a:xfrm flipV="1">
            <a:off x="407869" y="3729316"/>
            <a:ext cx="346662" cy="1085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39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F5836C-14E4-4255-B041-B5C3AD9EF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752203"/>
            <a:ext cx="8039100" cy="45219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59F472-6C06-47D6-A7C7-A59F974B55F4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7DB05E-D572-46FC-A279-F5AEC73B64CA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0E88F2-CDC2-44FD-8752-403AB0788F12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A788C3D-14E6-4753-B4E0-6078D4729FCB}"/>
              </a:ext>
            </a:extLst>
          </p:cNvPr>
          <p:cNvSpPr/>
          <p:nvPr/>
        </p:nvSpPr>
        <p:spPr>
          <a:xfrm>
            <a:off x="10611525" y="1181240"/>
            <a:ext cx="386675" cy="10697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DE1F10-C483-4979-9596-87BCFBB834E1}"/>
              </a:ext>
            </a:extLst>
          </p:cNvPr>
          <p:cNvSpPr/>
          <p:nvPr/>
        </p:nvSpPr>
        <p:spPr>
          <a:xfrm>
            <a:off x="9182100" y="1752203"/>
            <a:ext cx="2362196" cy="193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17F6A4-C993-46AF-96CD-FB17C2FCC815}"/>
              </a:ext>
            </a:extLst>
          </p:cNvPr>
          <p:cNvSpPr/>
          <p:nvPr/>
        </p:nvSpPr>
        <p:spPr>
          <a:xfrm>
            <a:off x="9194800" y="3726950"/>
            <a:ext cx="2362196" cy="1930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293CF91-3985-43FD-8056-879DCDD26C8E}"/>
              </a:ext>
            </a:extLst>
          </p:cNvPr>
          <p:cNvCxnSpPr/>
          <p:nvPr/>
        </p:nvCxnSpPr>
        <p:spPr>
          <a:xfrm flipH="1">
            <a:off x="8394700" y="3060700"/>
            <a:ext cx="78740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1AEE88-98D7-4CD8-8677-ACFBA461AA7C}"/>
              </a:ext>
            </a:extLst>
          </p:cNvPr>
          <p:cNvSpPr txBox="1"/>
          <p:nvPr/>
        </p:nvSpPr>
        <p:spPr>
          <a:xfrm>
            <a:off x="7137400" y="1181240"/>
            <a:ext cx="1905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 WASHINTON</a:t>
            </a:r>
          </a:p>
          <a:p>
            <a:r>
              <a:rPr lang="en-US" dirty="0"/>
              <a:t>1990 HAMBELTON</a:t>
            </a:r>
          </a:p>
        </p:txBody>
      </p:sp>
    </p:spTree>
    <p:extLst>
      <p:ext uri="{BB962C8B-B14F-4D97-AF65-F5344CB8AC3E}">
        <p14:creationId xmlns:p14="http://schemas.microsoft.com/office/powerpoint/2010/main" val="279805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7A36C6-ED7B-4DAD-B040-D4D7F9AFE5C7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B4DB2F-3D05-4CCD-87D7-6666EDC2DB90}"/>
              </a:ext>
            </a:extLst>
          </p:cNvPr>
          <p:cNvCxnSpPr/>
          <p:nvPr/>
        </p:nvCxnSpPr>
        <p:spPr>
          <a:xfrm>
            <a:off x="3280095" y="595618"/>
            <a:ext cx="0" cy="425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78AF16-8D2C-497E-9176-220A9DF4AA04}"/>
              </a:ext>
            </a:extLst>
          </p:cNvPr>
          <p:cNvCxnSpPr/>
          <p:nvPr/>
        </p:nvCxnSpPr>
        <p:spPr>
          <a:xfrm flipV="1">
            <a:off x="352338" y="4983061"/>
            <a:ext cx="2869034" cy="1317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3E307B4-E70C-4642-823E-7220294CB720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1BBCC2A-7576-4BAA-8071-3AEBAC75300F}"/>
              </a:ext>
            </a:extLst>
          </p:cNvPr>
          <p:cNvSpPr/>
          <p:nvPr/>
        </p:nvSpPr>
        <p:spPr>
          <a:xfrm rot="21388228">
            <a:off x="5898357" y="4398923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D87FE1-51E4-4435-8934-41CE3BA735B3}"/>
              </a:ext>
            </a:extLst>
          </p:cNvPr>
          <p:cNvSpPr/>
          <p:nvPr/>
        </p:nvSpPr>
        <p:spPr>
          <a:xfrm rot="21388228">
            <a:off x="5882608" y="3201458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05D2FB-AAEA-4B5D-8A55-8AD4F42712EE}"/>
              </a:ext>
            </a:extLst>
          </p:cNvPr>
          <p:cNvCxnSpPr>
            <a:cxnSpLocks/>
          </p:cNvCxnSpPr>
          <p:nvPr/>
        </p:nvCxnSpPr>
        <p:spPr>
          <a:xfrm flipV="1">
            <a:off x="3475855" y="3020626"/>
            <a:ext cx="11063485" cy="1828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ylinder 21">
            <a:extLst>
              <a:ext uri="{FF2B5EF4-FFF2-40B4-BE49-F238E27FC236}">
                <a16:creationId xmlns:a16="http://schemas.microsoft.com/office/drawing/2014/main" id="{A2D7DD36-C35B-475B-84F8-957044A3E595}"/>
              </a:ext>
            </a:extLst>
          </p:cNvPr>
          <p:cNvSpPr/>
          <p:nvPr/>
        </p:nvSpPr>
        <p:spPr>
          <a:xfrm rot="5400000">
            <a:off x="6838092" y="4858113"/>
            <a:ext cx="124958" cy="106410"/>
          </a:xfrm>
          <a:prstGeom prst="can">
            <a:avLst>
              <a:gd name="adj" fmla="val 580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91034D-A32E-447E-A6EB-E96824DFC02E}"/>
              </a:ext>
            </a:extLst>
          </p:cNvPr>
          <p:cNvSpPr/>
          <p:nvPr/>
        </p:nvSpPr>
        <p:spPr>
          <a:xfrm>
            <a:off x="3030967" y="2547182"/>
            <a:ext cx="2158388" cy="27750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TOWEL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EE2D74-2F27-4A58-879B-82D0E6113B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346" y="2835860"/>
            <a:ext cx="704363" cy="91743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7F1BC8-AD15-4A50-BE74-13C6E364303F}"/>
              </a:ext>
            </a:extLst>
          </p:cNvPr>
          <p:cNvCxnSpPr/>
          <p:nvPr/>
        </p:nvCxnSpPr>
        <p:spPr>
          <a:xfrm flipV="1">
            <a:off x="3221372" y="3285460"/>
            <a:ext cx="393698" cy="2232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AD9A09-1194-4C11-A0FA-383D944CEF7E}"/>
              </a:ext>
            </a:extLst>
          </p:cNvPr>
          <p:cNvSpPr txBox="1"/>
          <p:nvPr/>
        </p:nvSpPr>
        <p:spPr>
          <a:xfrm>
            <a:off x="3221372" y="3128588"/>
            <a:ext cx="6687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PETERSSON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12EEB6-43DD-4845-BE97-3A5CAB6E31FC}"/>
              </a:ext>
            </a:extLst>
          </p:cNvPr>
          <p:cNvSpPr txBox="1"/>
          <p:nvPr/>
        </p:nvSpPr>
        <p:spPr>
          <a:xfrm>
            <a:off x="4301987" y="682576"/>
            <a:ext cx="7928389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Mountain View, California	</a:t>
            </a:r>
            <a:r>
              <a:rPr lang="en-US" sz="4400" b="1" dirty="0"/>
              <a:t>W.MIDDLEFIELD(777)</a:t>
            </a:r>
          </a:p>
          <a:p>
            <a:r>
              <a:rPr lang="en-US" dirty="0"/>
              <a:t>INTERNET PAYMENTS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AF38591-A2D9-4092-B263-4DE4809018CD}"/>
              </a:ext>
            </a:extLst>
          </p:cNvPr>
          <p:cNvSpPr/>
          <p:nvPr/>
        </p:nvSpPr>
        <p:spPr>
          <a:xfrm>
            <a:off x="7655442" y="1350335"/>
            <a:ext cx="1722466" cy="6585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ylinder 30">
            <a:extLst>
              <a:ext uri="{FF2B5EF4-FFF2-40B4-BE49-F238E27FC236}">
                <a16:creationId xmlns:a16="http://schemas.microsoft.com/office/drawing/2014/main" id="{E738C3DF-3D60-4894-A44F-0FA6CB1D8050}"/>
              </a:ext>
            </a:extLst>
          </p:cNvPr>
          <p:cNvSpPr/>
          <p:nvPr/>
        </p:nvSpPr>
        <p:spPr>
          <a:xfrm rot="5400000">
            <a:off x="7096926" y="1826938"/>
            <a:ext cx="120752" cy="45719"/>
          </a:xfrm>
          <a:prstGeom prst="can">
            <a:avLst>
              <a:gd name="adj" fmla="val 580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A3DA87-0A9B-4571-A3A6-3151D28DD5CB}"/>
              </a:ext>
            </a:extLst>
          </p:cNvPr>
          <p:cNvSpPr txBox="1"/>
          <p:nvPr/>
        </p:nvSpPr>
        <p:spPr>
          <a:xfrm>
            <a:off x="5298699" y="1879871"/>
            <a:ext cx="319670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2010</a:t>
            </a:r>
          </a:p>
          <a:p>
            <a:endParaRPr lang="en-US" sz="2400" b="1" dirty="0"/>
          </a:p>
          <a:p>
            <a:r>
              <a:rPr lang="en-US" sz="800" b="1" strike="sngStrike" dirty="0"/>
              <a:t>What if the person finds out about v0(SF </a:t>
            </a:r>
            <a:r>
              <a:rPr lang="en-US" sz="800" b="1" strike="sngStrike" dirty="0" err="1"/>
              <a:t>phil</a:t>
            </a:r>
            <a:r>
              <a:rPr lang="en-US" sz="800" b="1" strike="sngStrike" dirty="0"/>
              <a:t>(</a:t>
            </a:r>
            <a:r>
              <a:rPr lang="en-US" sz="800" b="1" strike="sngStrike" dirty="0" err="1"/>
              <a:t>kim</a:t>
            </a:r>
            <a:r>
              <a:rPr lang="en-US" sz="800" b="1" strike="sngStrike" dirty="0"/>
              <a:t>) before baby is born?</a:t>
            </a:r>
          </a:p>
          <a:p>
            <a:r>
              <a:rPr lang="en-US" sz="800" b="1" strike="sngStrike" dirty="0"/>
              <a:t>If there is a God? Or someone, they would stop that now.</a:t>
            </a:r>
          </a:p>
          <a:p>
            <a:r>
              <a:rPr lang="en-US" sz="2400" b="1" dirty="0" err="1"/>
              <a:t>MARY.</a:t>
            </a:r>
            <a:r>
              <a:rPr lang="en-US" sz="800" b="1" strike="sngStrike" dirty="0" err="1"/>
              <a:t>aei.maxplank.marx</a:t>
            </a:r>
            <a:r>
              <a:rPr lang="en-US" sz="800" b="1" strike="sngStrike" dirty="0"/>
              <a:t>(v0).sin</a:t>
            </a:r>
          </a:p>
        </p:txBody>
      </p:sp>
    </p:spTree>
    <p:extLst>
      <p:ext uri="{BB962C8B-B14F-4D97-AF65-F5344CB8AC3E}">
        <p14:creationId xmlns:p14="http://schemas.microsoft.com/office/powerpoint/2010/main" val="40069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7A36C6-ED7B-4DAD-B040-D4D7F9AFE5C7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B4DB2F-3D05-4CCD-87D7-6666EDC2DB90}"/>
              </a:ext>
            </a:extLst>
          </p:cNvPr>
          <p:cNvCxnSpPr/>
          <p:nvPr/>
        </p:nvCxnSpPr>
        <p:spPr>
          <a:xfrm>
            <a:off x="3280095" y="595618"/>
            <a:ext cx="0" cy="425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3E307B4-E70C-4642-823E-7220294CB720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605D2FB-AAEA-4B5D-8A55-8AD4F42712EE}"/>
              </a:ext>
            </a:extLst>
          </p:cNvPr>
          <p:cNvCxnSpPr>
            <a:cxnSpLocks/>
          </p:cNvCxnSpPr>
          <p:nvPr/>
        </p:nvCxnSpPr>
        <p:spPr>
          <a:xfrm flipV="1">
            <a:off x="3475855" y="3020626"/>
            <a:ext cx="11063485" cy="1828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B508415-651F-4BAB-8639-8984FFA04463}"/>
              </a:ext>
            </a:extLst>
          </p:cNvPr>
          <p:cNvCxnSpPr>
            <a:cxnSpLocks/>
          </p:cNvCxnSpPr>
          <p:nvPr/>
        </p:nvCxnSpPr>
        <p:spPr>
          <a:xfrm flipH="1">
            <a:off x="841721" y="4874241"/>
            <a:ext cx="2606364" cy="18567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3BCFD335-1FB4-4E4F-A36B-AA28F83FF733}"/>
              </a:ext>
            </a:extLst>
          </p:cNvPr>
          <p:cNvSpPr/>
          <p:nvPr/>
        </p:nvSpPr>
        <p:spPr>
          <a:xfrm>
            <a:off x="9505507" y="4327451"/>
            <a:ext cx="776176" cy="6737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F95158A-C9A6-41FC-8DA6-1B934825EF4C}"/>
              </a:ext>
            </a:extLst>
          </p:cNvPr>
          <p:cNvSpPr/>
          <p:nvPr/>
        </p:nvSpPr>
        <p:spPr>
          <a:xfrm rot="21388228">
            <a:off x="7508328" y="4417100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A67FE713-7BB3-4703-9D74-F255045160BE}"/>
              </a:ext>
            </a:extLst>
          </p:cNvPr>
          <p:cNvSpPr/>
          <p:nvPr/>
        </p:nvSpPr>
        <p:spPr>
          <a:xfrm rot="5400000">
            <a:off x="8448063" y="4876290"/>
            <a:ext cx="124958" cy="106410"/>
          </a:xfrm>
          <a:prstGeom prst="can">
            <a:avLst>
              <a:gd name="adj" fmla="val 580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FE68AD2-48C9-4D02-B924-CEE6AED70D5F}"/>
              </a:ext>
            </a:extLst>
          </p:cNvPr>
          <p:cNvSpPr/>
          <p:nvPr/>
        </p:nvSpPr>
        <p:spPr>
          <a:xfrm rot="21388228">
            <a:off x="8352209" y="3650259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15F90D-EB69-40FB-A76B-402A9C11EE00}"/>
              </a:ext>
            </a:extLst>
          </p:cNvPr>
          <p:cNvCxnSpPr/>
          <p:nvPr/>
        </p:nvCxnSpPr>
        <p:spPr>
          <a:xfrm flipV="1">
            <a:off x="6357406" y="4991974"/>
            <a:ext cx="4199861" cy="1145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CE85B0-1E8D-4F0A-9031-79CBAEC5BE8D}"/>
              </a:ext>
            </a:extLst>
          </p:cNvPr>
          <p:cNvCxnSpPr/>
          <p:nvPr/>
        </p:nvCxnSpPr>
        <p:spPr>
          <a:xfrm flipH="1">
            <a:off x="8018540" y="5615679"/>
            <a:ext cx="438796" cy="902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247778C-47D3-426C-96D0-DCF07D499A0B}"/>
              </a:ext>
            </a:extLst>
          </p:cNvPr>
          <p:cNvCxnSpPr/>
          <p:nvPr/>
        </p:nvCxnSpPr>
        <p:spPr>
          <a:xfrm>
            <a:off x="8563747" y="5740637"/>
            <a:ext cx="843881" cy="396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>
            <a:extLst>
              <a:ext uri="{FF2B5EF4-FFF2-40B4-BE49-F238E27FC236}">
                <a16:creationId xmlns:a16="http://schemas.microsoft.com/office/drawing/2014/main" id="{B62C3D30-2C90-4569-A31C-A80AA0BD577A}"/>
              </a:ext>
            </a:extLst>
          </p:cNvPr>
          <p:cNvSpPr/>
          <p:nvPr/>
        </p:nvSpPr>
        <p:spPr>
          <a:xfrm>
            <a:off x="3628255" y="4029740"/>
            <a:ext cx="767769" cy="752052"/>
          </a:xfrm>
          <a:prstGeom prst="cub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B3F4C80-0AC3-471F-88B9-94C92F74EE48}"/>
              </a:ext>
            </a:extLst>
          </p:cNvPr>
          <p:cNvCxnSpPr/>
          <p:nvPr/>
        </p:nvCxnSpPr>
        <p:spPr>
          <a:xfrm>
            <a:off x="3530376" y="3552910"/>
            <a:ext cx="1018048" cy="1448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2DE988-C3BF-407E-B8CA-7FFBA07CEF27}"/>
              </a:ext>
            </a:extLst>
          </p:cNvPr>
          <p:cNvCxnSpPr/>
          <p:nvPr/>
        </p:nvCxnSpPr>
        <p:spPr>
          <a:xfrm flipV="1">
            <a:off x="5975498" y="4029740"/>
            <a:ext cx="3918097" cy="1073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5B9851-23AE-4512-B977-893CB2257A1A}"/>
              </a:ext>
            </a:extLst>
          </p:cNvPr>
          <p:cNvCxnSpPr/>
          <p:nvPr/>
        </p:nvCxnSpPr>
        <p:spPr>
          <a:xfrm>
            <a:off x="5975498" y="5188688"/>
            <a:ext cx="381908" cy="948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8153B94-A0C6-4270-8FCA-54099821F0F5}"/>
              </a:ext>
            </a:extLst>
          </p:cNvPr>
          <p:cNvCxnSpPr/>
          <p:nvPr/>
        </p:nvCxnSpPr>
        <p:spPr>
          <a:xfrm>
            <a:off x="10061583" y="3934731"/>
            <a:ext cx="495684" cy="994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928656F-F1BA-4A35-9A45-BB3EB513C6A1}"/>
              </a:ext>
            </a:extLst>
          </p:cNvPr>
          <p:cNvCxnSpPr>
            <a:cxnSpLocks/>
          </p:cNvCxnSpPr>
          <p:nvPr/>
        </p:nvCxnSpPr>
        <p:spPr>
          <a:xfrm flipH="1">
            <a:off x="7549235" y="5802622"/>
            <a:ext cx="116839" cy="264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5F2C04DF-82C0-43E3-9244-AE4FEB5C7B55}"/>
              </a:ext>
            </a:extLst>
          </p:cNvPr>
          <p:cNvSpPr/>
          <p:nvPr/>
        </p:nvSpPr>
        <p:spPr>
          <a:xfrm>
            <a:off x="6357406" y="3168502"/>
            <a:ext cx="1018048" cy="1158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51C07D1-1D5F-4CB6-AE04-CD718DA29E7F}"/>
              </a:ext>
            </a:extLst>
          </p:cNvPr>
          <p:cNvSpPr/>
          <p:nvPr/>
        </p:nvSpPr>
        <p:spPr>
          <a:xfrm>
            <a:off x="5703451" y="4242390"/>
            <a:ext cx="1381795" cy="11589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B8C848F-4DC2-44FD-87B1-F2B8597EABAD}"/>
              </a:ext>
            </a:extLst>
          </p:cNvPr>
          <p:cNvSpPr/>
          <p:nvPr/>
        </p:nvSpPr>
        <p:spPr>
          <a:xfrm>
            <a:off x="7613456" y="4805031"/>
            <a:ext cx="180209" cy="44173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DE9ADB3-A0AE-4543-98D7-89CC1C0B12D7}"/>
              </a:ext>
            </a:extLst>
          </p:cNvPr>
          <p:cNvCxnSpPr/>
          <p:nvPr/>
        </p:nvCxnSpPr>
        <p:spPr>
          <a:xfrm>
            <a:off x="7183125" y="4839502"/>
            <a:ext cx="470418" cy="275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347B5B12-FCAE-446D-BC31-177E6106E676}"/>
              </a:ext>
            </a:extLst>
          </p:cNvPr>
          <p:cNvCxnSpPr>
            <a:endCxn id="27" idx="2"/>
          </p:cNvCxnSpPr>
          <p:nvPr/>
        </p:nvCxnSpPr>
        <p:spPr>
          <a:xfrm>
            <a:off x="6987367" y="4611592"/>
            <a:ext cx="1523175" cy="2554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0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EECD62-3ABD-42C8-91BC-49A54E0F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9724" y="1979025"/>
            <a:ext cx="3559105" cy="20096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1A64BB-B423-4902-866F-E4A12AB13D4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0C547-7956-447A-BFFD-882FDFF7A05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5AF90-8772-4EDD-9453-B78A38FAF00B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F04CB72-6BA9-4481-B28E-6E5C5993379D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220AC29-A187-4752-A98E-04B9CEFA4290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6D02AD-D266-4F20-813A-6E36CB52C94B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D914FD-9AE8-4276-AE03-860A5A9E70CB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7BD761-A195-4CDE-8BA4-8F02E495D912}"/>
              </a:ext>
            </a:extLst>
          </p:cNvPr>
          <p:cNvSpPr/>
          <p:nvPr/>
        </p:nvSpPr>
        <p:spPr>
          <a:xfrm>
            <a:off x="9564376" y="1301085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7E0649-A283-405B-84E0-F0F0844F32B9}"/>
              </a:ext>
            </a:extLst>
          </p:cNvPr>
          <p:cNvSpPr/>
          <p:nvPr/>
        </p:nvSpPr>
        <p:spPr>
          <a:xfrm>
            <a:off x="9564376" y="410771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CDF46CC-2E40-4AEA-80A5-AC54AF48AE83}"/>
              </a:ext>
            </a:extLst>
          </p:cNvPr>
          <p:cNvCxnSpPr/>
          <p:nvPr/>
        </p:nvCxnSpPr>
        <p:spPr>
          <a:xfrm>
            <a:off x="9232606" y="1726185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6D024E-B871-4717-B6E9-809B961F6BF7}"/>
              </a:ext>
            </a:extLst>
          </p:cNvPr>
          <p:cNvCxnSpPr/>
          <p:nvPr/>
        </p:nvCxnSpPr>
        <p:spPr>
          <a:xfrm>
            <a:off x="9232605" y="4621785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99E410A-8524-4AFD-8A6E-00900C82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0735" y="4460123"/>
            <a:ext cx="3559105" cy="200962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43EED9-17DB-40FD-93A5-B32A9F628F42}"/>
              </a:ext>
            </a:extLst>
          </p:cNvPr>
          <p:cNvSpPr txBox="1"/>
          <p:nvPr/>
        </p:nvSpPr>
        <p:spPr>
          <a:xfrm>
            <a:off x="4401879" y="1485751"/>
            <a:ext cx="975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Monday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6F888A-A655-45B9-945C-6F5AAAB78849}"/>
              </a:ext>
            </a:extLst>
          </p:cNvPr>
          <p:cNvCxnSpPr/>
          <p:nvPr/>
        </p:nvCxnSpPr>
        <p:spPr>
          <a:xfrm>
            <a:off x="4550735" y="1855083"/>
            <a:ext cx="401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8A83607-C53D-46D5-9023-FCB125B0DEE5}"/>
              </a:ext>
            </a:extLst>
          </p:cNvPr>
          <p:cNvCxnSpPr/>
          <p:nvPr/>
        </p:nvCxnSpPr>
        <p:spPr>
          <a:xfrm>
            <a:off x="4508947" y="4304115"/>
            <a:ext cx="40191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483F9A9-9CC1-4CCA-8CAC-CDD9D35A2D83}"/>
              </a:ext>
            </a:extLst>
          </p:cNvPr>
          <p:cNvSpPr/>
          <p:nvPr/>
        </p:nvSpPr>
        <p:spPr>
          <a:xfrm>
            <a:off x="5720750" y="1046839"/>
            <a:ext cx="1815560" cy="39915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KIT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56F61-6EFB-4F68-BD58-15133818914C}"/>
              </a:ext>
            </a:extLst>
          </p:cNvPr>
          <p:cNvSpPr txBox="1"/>
          <p:nvPr/>
        </p:nvSpPr>
        <p:spPr>
          <a:xfrm>
            <a:off x="3338623" y="1066727"/>
            <a:ext cx="24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ATOMCLOCK.WEAPONS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9CCFCD-D711-4BE2-B0DA-324F3D56F1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72" y="2274109"/>
            <a:ext cx="414430" cy="55415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51E91-F831-4890-9F4F-459B889C16F9}"/>
              </a:ext>
            </a:extLst>
          </p:cNvPr>
          <p:cNvCxnSpPr/>
          <p:nvPr/>
        </p:nvCxnSpPr>
        <p:spPr>
          <a:xfrm flipV="1">
            <a:off x="7440672" y="2274109"/>
            <a:ext cx="669168" cy="384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878F2900-567E-4D33-A5C1-FE318328C7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0" y="1670417"/>
            <a:ext cx="2276190" cy="21333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CFFB20A-FB18-4949-B5D8-D4FFDBA80C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440" y="2263476"/>
            <a:ext cx="273243" cy="575418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E309EFC-B6DF-4EC7-90D9-332DC7099BD8}"/>
              </a:ext>
            </a:extLst>
          </p:cNvPr>
          <p:cNvCxnSpPr/>
          <p:nvPr/>
        </p:nvCxnSpPr>
        <p:spPr>
          <a:xfrm flipV="1">
            <a:off x="6752010" y="2353052"/>
            <a:ext cx="669168" cy="384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4F0AC1B4-9B7D-4B0D-B1FA-670AABA15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1497" y="4712507"/>
            <a:ext cx="273243" cy="575418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18F5E74-98C4-4E49-9A30-4BB626A9C966}"/>
              </a:ext>
            </a:extLst>
          </p:cNvPr>
          <p:cNvCxnSpPr/>
          <p:nvPr/>
        </p:nvCxnSpPr>
        <p:spPr>
          <a:xfrm flipV="1">
            <a:off x="7026560" y="4696896"/>
            <a:ext cx="669168" cy="384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6C86F6E0-D8AC-4C5F-9015-C7238E714CD6}"/>
              </a:ext>
            </a:extLst>
          </p:cNvPr>
          <p:cNvSpPr txBox="1"/>
          <p:nvPr/>
        </p:nvSpPr>
        <p:spPr>
          <a:xfrm>
            <a:off x="9297843" y="1022048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$700/m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710CE0-FB8A-486C-BD38-1F8F380BD8E2}"/>
              </a:ext>
            </a:extLst>
          </p:cNvPr>
          <p:cNvSpPr/>
          <p:nvPr/>
        </p:nvSpPr>
        <p:spPr>
          <a:xfrm>
            <a:off x="3338623" y="747087"/>
            <a:ext cx="25486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1990 CHEKCPOIN CHAILE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806295-6817-4647-B69F-49216A877080}"/>
              </a:ext>
            </a:extLst>
          </p:cNvPr>
          <p:cNvSpPr/>
          <p:nvPr/>
        </p:nvSpPr>
        <p:spPr>
          <a:xfrm>
            <a:off x="5700000" y="7443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41.HOMIC:LUX:COINTOWN.JOEPSHE:MARY.</a:t>
            </a:r>
            <a:r>
              <a:rPr lang="en-US" dirty="0"/>
              <a:t>ANATOMY.</a:t>
            </a:r>
            <a:r>
              <a:rPr lang="en-US" strike="sngStrike" dirty="0"/>
              <a:t>massae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E0C0F9-D784-4893-8EBC-650C828CF903}"/>
              </a:ext>
            </a:extLst>
          </p:cNvPr>
          <p:cNvCxnSpPr>
            <a:endCxn id="30" idx="0"/>
          </p:cNvCxnSpPr>
          <p:nvPr/>
        </p:nvCxnSpPr>
        <p:spPr>
          <a:xfrm flipH="1">
            <a:off x="7265062" y="1032719"/>
            <a:ext cx="3025073" cy="1230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777E438-7201-4039-A659-D40F185D1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43" y="1224339"/>
            <a:ext cx="1065027" cy="7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025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31A64BB-B423-4902-866F-E4A12AB13D40}"/>
              </a:ext>
            </a:extLst>
          </p:cNvPr>
          <p:cNvSpPr/>
          <p:nvPr/>
        </p:nvSpPr>
        <p:spPr>
          <a:xfrm>
            <a:off x="-16693" y="51229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0C547-7956-447A-BFFD-882FDFF7A05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5AF90-8772-4EDD-9453-B78A38FAF00B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E756F61-6EFB-4F68-BD58-15133818914C}"/>
              </a:ext>
            </a:extLst>
          </p:cNvPr>
          <p:cNvSpPr txBox="1"/>
          <p:nvPr/>
        </p:nvSpPr>
        <p:spPr>
          <a:xfrm>
            <a:off x="4101317" y="702457"/>
            <a:ext cx="2439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ATOMCLOCK.WEAPONS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19CCFCD-D711-4BE2-B0DA-324F3D56F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32" y="2116499"/>
            <a:ext cx="414430" cy="554152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651E91-F831-4890-9F4F-459B889C16F9}"/>
              </a:ext>
            </a:extLst>
          </p:cNvPr>
          <p:cNvCxnSpPr/>
          <p:nvPr/>
        </p:nvCxnSpPr>
        <p:spPr>
          <a:xfrm flipV="1">
            <a:off x="2847363" y="2201560"/>
            <a:ext cx="669168" cy="384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2CFFB20A-FB18-4949-B5D8-D4FFDBA80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531" y="2161665"/>
            <a:ext cx="498303" cy="104936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C86F6E0-D8AC-4C5F-9015-C7238E714CD6}"/>
              </a:ext>
            </a:extLst>
          </p:cNvPr>
          <p:cNvSpPr txBox="1"/>
          <p:nvPr/>
        </p:nvSpPr>
        <p:spPr>
          <a:xfrm>
            <a:off x="9297843" y="1022048"/>
            <a:ext cx="5998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$700/m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710CE0-FB8A-486C-BD38-1F8F380BD8E2}"/>
              </a:ext>
            </a:extLst>
          </p:cNvPr>
          <p:cNvSpPr/>
          <p:nvPr/>
        </p:nvSpPr>
        <p:spPr>
          <a:xfrm>
            <a:off x="-41470" y="573684"/>
            <a:ext cx="15888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b="1" dirty="0"/>
              <a:t>1990</a:t>
            </a:r>
            <a:endParaRPr lang="en-US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806295-6817-4647-B69F-49216A877080}"/>
              </a:ext>
            </a:extLst>
          </p:cNvPr>
          <p:cNvSpPr/>
          <p:nvPr/>
        </p:nvSpPr>
        <p:spPr>
          <a:xfrm>
            <a:off x="6343807" y="693434"/>
            <a:ext cx="6325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41.HOMIC:LUX:COINTOWN..JOEPSHE:MARY.</a:t>
            </a:r>
            <a:r>
              <a:rPr lang="en-US" dirty="0"/>
              <a:t>ANATOMY.</a:t>
            </a:r>
            <a:r>
              <a:rPr lang="en-US" strike="sngStrike" dirty="0"/>
              <a:t>massage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1E0C0F9-D784-4893-8EBC-650C828CF903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3765683" y="1948714"/>
            <a:ext cx="4520916" cy="212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8777E438-7201-4039-A659-D40F185D1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343" y="1224339"/>
            <a:ext cx="1065027" cy="724375"/>
          </a:xfrm>
          <a:prstGeom prst="rect">
            <a:avLst/>
          </a:prstGeom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20D13A8C-858D-4EB1-8845-E0FE982175A3}"/>
              </a:ext>
            </a:extLst>
          </p:cNvPr>
          <p:cNvSpPr/>
          <p:nvPr/>
        </p:nvSpPr>
        <p:spPr>
          <a:xfrm rot="21388228">
            <a:off x="1214164" y="1769823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B417BE3-5410-4F43-8824-68168E5E6965}"/>
              </a:ext>
            </a:extLst>
          </p:cNvPr>
          <p:cNvSpPr/>
          <p:nvPr/>
        </p:nvSpPr>
        <p:spPr>
          <a:xfrm rot="21388228">
            <a:off x="2058045" y="1002982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6419A4-2B80-4B43-9545-3EBE729F0EFF}"/>
              </a:ext>
            </a:extLst>
          </p:cNvPr>
          <p:cNvSpPr/>
          <p:nvPr/>
        </p:nvSpPr>
        <p:spPr>
          <a:xfrm>
            <a:off x="4856077" y="3244334"/>
            <a:ext cx="56979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HOMIC:LUX:COINTOWN:INTERSTOWN </a:t>
            </a:r>
            <a:r>
              <a:rPr lang="en-US" sz="6000" b="1" dirty="0"/>
              <a:t>WWII</a:t>
            </a:r>
            <a:endParaRPr lang="en-US" sz="60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F15EBAC-57AA-4978-9095-377846933031}"/>
              </a:ext>
            </a:extLst>
          </p:cNvPr>
          <p:cNvCxnSpPr/>
          <p:nvPr/>
        </p:nvCxnSpPr>
        <p:spPr>
          <a:xfrm flipV="1">
            <a:off x="3211033" y="2344697"/>
            <a:ext cx="1265274" cy="108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F9CD366-B0C9-442F-BD21-257947F9F852}"/>
              </a:ext>
            </a:extLst>
          </p:cNvPr>
          <p:cNvCxnSpPr/>
          <p:nvPr/>
        </p:nvCxnSpPr>
        <p:spPr>
          <a:xfrm flipH="1" flipV="1">
            <a:off x="8235848" y="1761475"/>
            <a:ext cx="1361917" cy="680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E8C186E7-50CE-4876-952B-E50836B1B051}"/>
              </a:ext>
            </a:extLst>
          </p:cNvPr>
          <p:cNvSpPr/>
          <p:nvPr/>
        </p:nvSpPr>
        <p:spPr>
          <a:xfrm>
            <a:off x="4856077" y="4259997"/>
            <a:ext cx="3947681" cy="3125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2023C3-E3FC-4879-BFC8-86C637CB4984}"/>
              </a:ext>
            </a:extLst>
          </p:cNvPr>
          <p:cNvSpPr/>
          <p:nvPr/>
        </p:nvSpPr>
        <p:spPr>
          <a:xfrm>
            <a:off x="4969125" y="4721091"/>
            <a:ext cx="3947681" cy="1945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Attacments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3C568933-12B5-42EB-982F-74E91616FC9A}"/>
              </a:ext>
            </a:extLst>
          </p:cNvPr>
          <p:cNvSpPr/>
          <p:nvPr/>
        </p:nvSpPr>
        <p:spPr>
          <a:xfrm rot="5400000">
            <a:off x="4243582" y="4919218"/>
            <a:ext cx="66261" cy="111173"/>
          </a:xfrm>
          <a:prstGeom prst="can">
            <a:avLst>
              <a:gd name="adj" fmla="val 580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31E7BC1-0F5A-4053-9741-9CC94DD086A8}"/>
              </a:ext>
            </a:extLst>
          </p:cNvPr>
          <p:cNvSpPr txBox="1"/>
          <p:nvPr/>
        </p:nvSpPr>
        <p:spPr>
          <a:xfrm>
            <a:off x="3282069" y="5421941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1D8723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87B19B0-1FE4-44A4-A057-6F4C422BAF83}"/>
              </a:ext>
            </a:extLst>
          </p:cNvPr>
          <p:cNvCxnSpPr>
            <a:stCxn id="49" idx="3"/>
          </p:cNvCxnSpPr>
          <p:nvPr/>
        </p:nvCxnSpPr>
        <p:spPr>
          <a:xfrm>
            <a:off x="4194498" y="5606607"/>
            <a:ext cx="9091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5E0BC6D-C962-4820-B18F-F9DF85CB2356}"/>
              </a:ext>
            </a:extLst>
          </p:cNvPr>
          <p:cNvSpPr txBox="1"/>
          <p:nvPr/>
        </p:nvSpPr>
        <p:spPr>
          <a:xfrm>
            <a:off x="9610154" y="5305114"/>
            <a:ext cx="22268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</a:t>
            </a:r>
            <a:r>
              <a:rPr lang="en-US" sz="800" strike="sngStrike" dirty="0"/>
              <a:t>Pleasanton, </a:t>
            </a:r>
            <a:r>
              <a:rPr lang="en-US" sz="800" strike="sngStrike" dirty="0" err="1"/>
              <a:t>phui</a:t>
            </a:r>
            <a:endParaRPr lang="en-US" sz="800" strike="sngStrike" dirty="0"/>
          </a:p>
          <a:p>
            <a:r>
              <a:rPr lang="en-US" dirty="0"/>
              <a:t>IPX.INT.NAME CHANE</a:t>
            </a:r>
          </a:p>
          <a:p>
            <a:r>
              <a:rPr lang="en-US" sz="800" strike="sngStrike" dirty="0"/>
              <a:t>(free pizza </a:t>
            </a:r>
            <a:r>
              <a:rPr lang="en-US" sz="800" strike="sngStrike" dirty="0" err="1"/>
              <a:t>orgamica</a:t>
            </a:r>
            <a:r>
              <a:rPr lang="en-US" sz="800" strike="sngStrike" dirty="0"/>
              <a:t>, last supper mother-in-law</a:t>
            </a:r>
            <a:r>
              <a:rPr lang="en-US" dirty="0"/>
              <a:t>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BFC0DA5-0234-4B91-95B4-793C547EC365}"/>
              </a:ext>
            </a:extLst>
          </p:cNvPr>
          <p:cNvCxnSpPr/>
          <p:nvPr/>
        </p:nvCxnSpPr>
        <p:spPr>
          <a:xfrm flipH="1" flipV="1">
            <a:off x="8916806" y="5606607"/>
            <a:ext cx="472564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47F9F3F-1C10-473B-B249-EA2233FE28BF}"/>
              </a:ext>
            </a:extLst>
          </p:cNvPr>
          <p:cNvCxnSpPr/>
          <p:nvPr/>
        </p:nvCxnSpPr>
        <p:spPr>
          <a:xfrm>
            <a:off x="3516531" y="4416291"/>
            <a:ext cx="1452594" cy="74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233807C-569A-4437-A785-130B76A52010}"/>
              </a:ext>
            </a:extLst>
          </p:cNvPr>
          <p:cNvSpPr txBox="1"/>
          <p:nvPr/>
        </p:nvSpPr>
        <p:spPr>
          <a:xfrm>
            <a:off x="3113464" y="4136065"/>
            <a:ext cx="665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WWI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241585A-3C92-483B-96B8-ECAA2E990371}"/>
              </a:ext>
            </a:extLst>
          </p:cNvPr>
          <p:cNvCxnSpPr>
            <a:cxnSpLocks/>
          </p:cNvCxnSpPr>
          <p:nvPr/>
        </p:nvCxnSpPr>
        <p:spPr>
          <a:xfrm flipH="1">
            <a:off x="8916806" y="4690063"/>
            <a:ext cx="381037" cy="372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8C34A4B-307E-4AE3-8366-6004CE2E3421}"/>
              </a:ext>
            </a:extLst>
          </p:cNvPr>
          <p:cNvSpPr txBox="1"/>
          <p:nvPr/>
        </p:nvSpPr>
        <p:spPr>
          <a:xfrm>
            <a:off x="9473609" y="4416291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!WHITE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15532AA-9546-4508-AE97-A33A269AC82E}"/>
              </a:ext>
            </a:extLst>
          </p:cNvPr>
          <p:cNvSpPr txBox="1"/>
          <p:nvPr/>
        </p:nvSpPr>
        <p:spPr>
          <a:xfrm>
            <a:off x="9707526" y="4721091"/>
            <a:ext cx="12586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Dublin-Los Gatos(</a:t>
            </a:r>
            <a:r>
              <a:rPr lang="en-US" sz="800" dirty="0" err="1"/>
              <a:t>campel</a:t>
            </a:r>
            <a:r>
              <a:rPr lang="en-US" sz="800" dirty="0"/>
              <a:t>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99DE34-62DC-415C-BF0D-7BCB081EBF27}"/>
              </a:ext>
            </a:extLst>
          </p:cNvPr>
          <p:cNvSpPr txBox="1"/>
          <p:nvPr/>
        </p:nvSpPr>
        <p:spPr>
          <a:xfrm>
            <a:off x="10333466" y="4364385"/>
            <a:ext cx="553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SAP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95EDF85-93C1-4932-A1AE-809D82AE8D1F}"/>
              </a:ext>
            </a:extLst>
          </p:cNvPr>
          <p:cNvSpPr txBox="1"/>
          <p:nvPr/>
        </p:nvSpPr>
        <p:spPr>
          <a:xfrm>
            <a:off x="1270716" y="5801531"/>
            <a:ext cx="2478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JOEPSHE.MARY.anatomy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E7857B4-52EF-491D-A797-403CBF058162}"/>
              </a:ext>
            </a:extLst>
          </p:cNvPr>
          <p:cNvCxnSpPr>
            <a:stCxn id="64" idx="3"/>
          </p:cNvCxnSpPr>
          <p:nvPr/>
        </p:nvCxnSpPr>
        <p:spPr>
          <a:xfrm flipV="1">
            <a:off x="3748959" y="5885321"/>
            <a:ext cx="1107118" cy="1008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EA7CF50-EE50-44AC-81BB-0ED41D6D4AF5}"/>
              </a:ext>
            </a:extLst>
          </p:cNvPr>
          <p:cNvCxnSpPr/>
          <p:nvPr/>
        </p:nvCxnSpPr>
        <p:spPr>
          <a:xfrm flipV="1">
            <a:off x="2719994" y="1823484"/>
            <a:ext cx="1992614" cy="16995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8CA1B3DE-444C-4704-9251-DB464EDE1ED7}"/>
              </a:ext>
            </a:extLst>
          </p:cNvPr>
          <p:cNvSpPr/>
          <p:nvPr/>
        </p:nvSpPr>
        <p:spPr>
          <a:xfrm>
            <a:off x="1336135" y="723625"/>
            <a:ext cx="290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DOKTOR.CHEKCPOIN CHAILE</a:t>
            </a:r>
            <a:endParaRPr lang="en-US" dirty="0"/>
          </a:p>
        </p:txBody>
      </p:sp>
      <p:sp>
        <p:nvSpPr>
          <p:cNvPr id="71" name="Cylinder 70">
            <a:extLst>
              <a:ext uri="{FF2B5EF4-FFF2-40B4-BE49-F238E27FC236}">
                <a16:creationId xmlns:a16="http://schemas.microsoft.com/office/drawing/2014/main" id="{A23259B9-6E98-4D46-A31F-55F3823AA2B7}"/>
              </a:ext>
            </a:extLst>
          </p:cNvPr>
          <p:cNvSpPr/>
          <p:nvPr/>
        </p:nvSpPr>
        <p:spPr>
          <a:xfrm rot="5400000">
            <a:off x="5560975" y="-3115997"/>
            <a:ext cx="203980" cy="8460150"/>
          </a:xfrm>
          <a:prstGeom prst="can">
            <a:avLst>
              <a:gd name="adj" fmla="val 580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C6FB428-D341-47B3-ABDC-22CDF7BC80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9537" y="5205413"/>
            <a:ext cx="1236219" cy="1236219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AC0AEFE-271B-42F4-9E0B-FE19F421E604}"/>
              </a:ext>
            </a:extLst>
          </p:cNvPr>
          <p:cNvCxnSpPr/>
          <p:nvPr/>
        </p:nvCxnSpPr>
        <p:spPr>
          <a:xfrm flipV="1">
            <a:off x="7176977" y="5205413"/>
            <a:ext cx="1531088" cy="1236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DBA4C729-40FE-45E6-9316-DD6475D90C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9274" y="4456900"/>
            <a:ext cx="783403" cy="959269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B1500E1A-FDF2-4276-BC98-307197E64075}"/>
              </a:ext>
            </a:extLst>
          </p:cNvPr>
          <p:cNvCxnSpPr/>
          <p:nvPr/>
        </p:nvCxnSpPr>
        <p:spPr>
          <a:xfrm flipV="1">
            <a:off x="916527" y="4828813"/>
            <a:ext cx="2069246" cy="327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CBC0185-4890-463D-AF34-615FBBABC755}"/>
              </a:ext>
            </a:extLst>
          </p:cNvPr>
          <p:cNvCxnSpPr/>
          <p:nvPr/>
        </p:nvCxnSpPr>
        <p:spPr>
          <a:xfrm>
            <a:off x="3181947" y="4690063"/>
            <a:ext cx="1611412" cy="81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19B42BFC-7717-472C-AE7D-445F7E9ED4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986" y="4764735"/>
            <a:ext cx="677021" cy="677021"/>
          </a:xfrm>
          <a:prstGeom prst="rect">
            <a:avLst/>
          </a:prstGeom>
        </p:spPr>
      </p:pic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8C926503-D94E-4165-AE9B-20DBFFDC9801}"/>
              </a:ext>
            </a:extLst>
          </p:cNvPr>
          <p:cNvCxnSpPr/>
          <p:nvPr/>
        </p:nvCxnSpPr>
        <p:spPr>
          <a:xfrm flipV="1">
            <a:off x="5189909" y="4936534"/>
            <a:ext cx="1313632" cy="406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4B373B1B-8841-4F29-BB0C-80DBD26834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8688" y="3738619"/>
            <a:ext cx="744876" cy="57274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5526CC9C-539F-4734-87DB-618F44D07E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544" y="3606838"/>
            <a:ext cx="876300" cy="876300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C50308AC-F839-4288-9472-037E381AF2F7}"/>
              </a:ext>
            </a:extLst>
          </p:cNvPr>
          <p:cNvCxnSpPr/>
          <p:nvPr/>
        </p:nvCxnSpPr>
        <p:spPr>
          <a:xfrm>
            <a:off x="4649063" y="4491858"/>
            <a:ext cx="804358" cy="6189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5814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be 89">
            <a:extLst>
              <a:ext uri="{FF2B5EF4-FFF2-40B4-BE49-F238E27FC236}">
                <a16:creationId xmlns:a16="http://schemas.microsoft.com/office/drawing/2014/main" id="{97A8F768-D912-4CF6-90F4-2AE268DF596C}"/>
              </a:ext>
            </a:extLst>
          </p:cNvPr>
          <p:cNvSpPr/>
          <p:nvPr/>
        </p:nvSpPr>
        <p:spPr>
          <a:xfrm>
            <a:off x="729313" y="4653479"/>
            <a:ext cx="1745031" cy="1743733"/>
          </a:xfrm>
          <a:prstGeom prst="cube">
            <a:avLst>
              <a:gd name="adj" fmla="val 1280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Specialized: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1A64BB-B423-4902-866F-E4A12AB13D4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00C547-7956-447A-BFFD-882FDFF7A05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D5AF90-8772-4EDD-9453-B78A38FAF00B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D7C88D2-10E1-408B-87CB-8C68645F2A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731" y="2116499"/>
            <a:ext cx="1044375" cy="1396478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3606989-ECDB-4864-9BE4-817BC3A7BEA0}"/>
              </a:ext>
            </a:extLst>
          </p:cNvPr>
          <p:cNvCxnSpPr/>
          <p:nvPr/>
        </p:nvCxnSpPr>
        <p:spPr>
          <a:xfrm flipV="1">
            <a:off x="2847363" y="2201560"/>
            <a:ext cx="669168" cy="384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5CFFA64-14B1-433D-A26F-AD180F678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66" y="2201560"/>
            <a:ext cx="498303" cy="104936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9F8045-98F1-4463-B881-D4C3B3BD8C8A}"/>
              </a:ext>
            </a:extLst>
          </p:cNvPr>
          <p:cNvSpPr txBox="1"/>
          <p:nvPr/>
        </p:nvSpPr>
        <p:spPr>
          <a:xfrm>
            <a:off x="4019106" y="1488558"/>
            <a:ext cx="3076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Staff System Planning Engineer</a:t>
            </a:r>
          </a:p>
          <a:p>
            <a:r>
              <a:rPr lang="en-US" dirty="0"/>
              <a:t>IBM Tivoli J2EE Architecture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9EF3AE7-4C14-4C79-8E48-BB67F725F7DF}"/>
              </a:ext>
            </a:extLst>
          </p:cNvPr>
          <p:cNvCxnSpPr/>
          <p:nvPr/>
        </p:nvCxnSpPr>
        <p:spPr>
          <a:xfrm flipV="1">
            <a:off x="6783572" y="2402958"/>
            <a:ext cx="1254642" cy="61668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0D04ADE-3C98-43F6-8B15-572105EFFC52}"/>
              </a:ext>
            </a:extLst>
          </p:cNvPr>
          <p:cNvSpPr txBox="1"/>
          <p:nvPr/>
        </p:nvSpPr>
        <p:spPr>
          <a:xfrm>
            <a:off x="2847363" y="1125751"/>
            <a:ext cx="651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FBI:WMD: KINGDOM.</a:t>
            </a:r>
            <a:r>
              <a:rPr lang="en-US" dirty="0"/>
              <a:t>DISNEYLAND. MAINSTREET(BRITNEY,TONGAN)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6B9F3C-9F3B-4B03-A7B0-916D9234A6E1}"/>
              </a:ext>
            </a:extLst>
          </p:cNvPr>
          <p:cNvSpPr txBox="1"/>
          <p:nvPr/>
        </p:nvSpPr>
        <p:spPr>
          <a:xfrm>
            <a:off x="4486940" y="948512"/>
            <a:ext cx="50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HOMICIDE:DOG</a:t>
            </a:r>
            <a:r>
              <a:rPr lang="en-US" dirty="0"/>
              <a:t>: </a:t>
            </a:r>
            <a:r>
              <a:rPr lang="en-US" strike="sngStrike" dirty="0" err="1"/>
              <a:t>codi</a:t>
            </a:r>
            <a:r>
              <a:rPr lang="en-US" strike="sngStrike" dirty="0"/>
              <a:t>(</a:t>
            </a:r>
            <a:r>
              <a:rPr lang="en-US" strike="sngStrike" dirty="0" err="1"/>
              <a:t>tongans</a:t>
            </a:r>
            <a:r>
              <a:rPr lang="en-US" strike="sngStrike" dirty="0"/>
              <a:t>). </a:t>
            </a:r>
            <a:r>
              <a:rPr lang="en-US" dirty="0"/>
              <a:t>Phil(</a:t>
            </a:r>
            <a:r>
              <a:rPr lang="en-US" dirty="0" err="1"/>
              <a:t>kim</a:t>
            </a:r>
            <a:r>
              <a:rPr lang="en-US" dirty="0"/>
              <a:t>)  </a:t>
            </a:r>
            <a:r>
              <a:rPr lang="en-US" strike="sngStrike" dirty="0"/>
              <a:t>(billiards)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80AD1A-C94B-4531-9570-1821FF71F561}"/>
              </a:ext>
            </a:extLst>
          </p:cNvPr>
          <p:cNvSpPr txBox="1"/>
          <p:nvPr/>
        </p:nvSpPr>
        <p:spPr>
          <a:xfrm>
            <a:off x="3134234" y="3699986"/>
            <a:ext cx="214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/>
              <a:t>DEA(</a:t>
            </a:r>
            <a:r>
              <a:rPr lang="en-US" strike="sngStrike" dirty="0" err="1"/>
              <a:t>mdma</a:t>
            </a:r>
            <a:r>
              <a:rPr lang="en-U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CE6878-B1A3-4D60-91EF-C8ABB38321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868" y="1482984"/>
            <a:ext cx="1847850" cy="123825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C3F4E63-1D27-4378-8658-67EF51B1A37B}"/>
              </a:ext>
            </a:extLst>
          </p:cNvPr>
          <p:cNvSpPr/>
          <p:nvPr/>
        </p:nvSpPr>
        <p:spPr>
          <a:xfrm>
            <a:off x="8825023" y="2814738"/>
            <a:ext cx="818707" cy="614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8C71873-4084-4FDE-836A-10326B01A478}"/>
              </a:ext>
            </a:extLst>
          </p:cNvPr>
          <p:cNvSpPr/>
          <p:nvPr/>
        </p:nvSpPr>
        <p:spPr>
          <a:xfrm>
            <a:off x="8901223" y="3405100"/>
            <a:ext cx="818707" cy="6142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02318DE6-56DF-4245-8C02-83DA79840FFE}"/>
              </a:ext>
            </a:extLst>
          </p:cNvPr>
          <p:cNvSpPr/>
          <p:nvPr/>
        </p:nvSpPr>
        <p:spPr>
          <a:xfrm>
            <a:off x="9234376" y="3250928"/>
            <a:ext cx="186071" cy="44905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7868BAC-0931-407C-932A-73EC5BAB0E38}"/>
              </a:ext>
            </a:extLst>
          </p:cNvPr>
          <p:cNvSpPr/>
          <p:nvPr/>
        </p:nvSpPr>
        <p:spPr>
          <a:xfrm>
            <a:off x="9234376" y="3512977"/>
            <a:ext cx="186071" cy="187009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8AD2C3-0BD3-4C43-8F56-DE5E9C061C1E}"/>
              </a:ext>
            </a:extLst>
          </p:cNvPr>
          <p:cNvSpPr txBox="1"/>
          <p:nvPr/>
        </p:nvSpPr>
        <p:spPr>
          <a:xfrm>
            <a:off x="7539953" y="1301972"/>
            <a:ext cx="13612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”</a:t>
            </a:r>
            <a:r>
              <a:rPr lang="en-US" sz="800" strike="sngStrike" dirty="0" err="1"/>
              <a:t>tootsie”Dustin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Hoffe</a:t>
            </a:r>
            <a:r>
              <a:rPr lang="en-US" sz="800" strike="sngStrike" dirty="0"/>
              <a:t>(man)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C90E84D-4ADE-470D-8974-1BBEAA34A6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814" y="4268469"/>
            <a:ext cx="1053829" cy="1446243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2B118BD-1B2B-4C63-B868-EF23743F60F5}"/>
              </a:ext>
            </a:extLst>
          </p:cNvPr>
          <p:cNvCxnSpPr>
            <a:cxnSpLocks/>
          </p:cNvCxnSpPr>
          <p:nvPr/>
        </p:nvCxnSpPr>
        <p:spPr>
          <a:xfrm>
            <a:off x="5763761" y="4359863"/>
            <a:ext cx="1647132" cy="13548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7E4A037-E9C6-425A-A9D6-8A158018CB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044" y="3898104"/>
            <a:ext cx="1409022" cy="140902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DEA0F1E-7325-40D0-A675-82F03077B090}"/>
              </a:ext>
            </a:extLst>
          </p:cNvPr>
          <p:cNvCxnSpPr/>
          <p:nvPr/>
        </p:nvCxnSpPr>
        <p:spPr>
          <a:xfrm flipV="1">
            <a:off x="7284743" y="3168502"/>
            <a:ext cx="808291" cy="754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AA13D35-7C32-4971-9F83-07DF4589C65D}"/>
              </a:ext>
            </a:extLst>
          </p:cNvPr>
          <p:cNvSpPr txBox="1"/>
          <p:nvPr/>
        </p:nvSpPr>
        <p:spPr>
          <a:xfrm>
            <a:off x="8296939" y="4763387"/>
            <a:ext cx="80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source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500B5032-DE55-497E-A577-672B1FBBD969}"/>
              </a:ext>
            </a:extLst>
          </p:cNvPr>
          <p:cNvCxnSpPr>
            <a:cxnSpLocks/>
          </p:cNvCxnSpPr>
          <p:nvPr/>
        </p:nvCxnSpPr>
        <p:spPr>
          <a:xfrm>
            <a:off x="2847363" y="3699986"/>
            <a:ext cx="6998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B4C64C8-1BEB-4625-9B0F-366FF2D925F7}"/>
              </a:ext>
            </a:extLst>
          </p:cNvPr>
          <p:cNvSpPr txBox="1"/>
          <p:nvPr/>
        </p:nvSpPr>
        <p:spPr>
          <a:xfrm>
            <a:off x="3148936" y="4019362"/>
            <a:ext cx="2378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 </a:t>
            </a:r>
            <a:r>
              <a:rPr lang="en-US" dirty="0"/>
              <a:t>for Employee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C0B8F12B-F999-4769-8A9D-CFB97D82CB97}"/>
              </a:ext>
            </a:extLst>
          </p:cNvPr>
          <p:cNvCxnSpPr>
            <a:cxnSpLocks/>
          </p:cNvCxnSpPr>
          <p:nvPr/>
        </p:nvCxnSpPr>
        <p:spPr>
          <a:xfrm>
            <a:off x="2847363" y="5851307"/>
            <a:ext cx="679636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5111349-30B1-4D25-9A89-6F3260B2B73D}"/>
              </a:ext>
            </a:extLst>
          </p:cNvPr>
          <p:cNvCxnSpPr>
            <a:cxnSpLocks/>
          </p:cNvCxnSpPr>
          <p:nvPr/>
        </p:nvCxnSpPr>
        <p:spPr>
          <a:xfrm flipV="1">
            <a:off x="242609" y="1443575"/>
            <a:ext cx="2361471" cy="19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5F75467-B471-463A-9F2C-774A9D495A7A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3EAF2EB-4CC1-4D33-B041-1E29AD1BC2FB}"/>
              </a:ext>
            </a:extLst>
          </p:cNvPr>
          <p:cNvCxnSpPr>
            <a:cxnSpLocks/>
          </p:cNvCxnSpPr>
          <p:nvPr/>
        </p:nvCxnSpPr>
        <p:spPr>
          <a:xfrm>
            <a:off x="297712" y="4477044"/>
            <a:ext cx="2349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8AE26D67-5609-479B-9770-A7948EAB378C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C44484F-9F8C-4A53-99C9-55B72107C2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40" y="1670417"/>
            <a:ext cx="2276190" cy="2133333"/>
          </a:xfrm>
          <a:prstGeom prst="rect">
            <a:avLst/>
          </a:prstGeom>
        </p:spPr>
      </p:pic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FE1F520-7AD1-45C6-AFA7-E718E0C264B8}"/>
              </a:ext>
            </a:extLst>
          </p:cNvPr>
          <p:cNvCxnSpPr/>
          <p:nvPr/>
        </p:nvCxnSpPr>
        <p:spPr>
          <a:xfrm flipV="1">
            <a:off x="7539953" y="1116419"/>
            <a:ext cx="923563" cy="3665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F1B10103-F502-480C-A054-9BAA63E72141}"/>
              </a:ext>
            </a:extLst>
          </p:cNvPr>
          <p:cNvSpPr/>
          <p:nvPr/>
        </p:nvSpPr>
        <p:spPr>
          <a:xfrm>
            <a:off x="10367812" y="1133178"/>
            <a:ext cx="11690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Marketing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28617E5-C053-403D-9E37-829A9C2F5FBB}"/>
              </a:ext>
            </a:extLst>
          </p:cNvPr>
          <p:cNvCxnSpPr>
            <a:cxnSpLocks/>
          </p:cNvCxnSpPr>
          <p:nvPr/>
        </p:nvCxnSpPr>
        <p:spPr>
          <a:xfrm flipV="1">
            <a:off x="10367812" y="1553627"/>
            <a:ext cx="1713589" cy="19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06B0087B-AA85-4D72-AAC5-95B22D97D306}"/>
              </a:ext>
            </a:extLst>
          </p:cNvPr>
          <p:cNvSpPr/>
          <p:nvPr/>
        </p:nvSpPr>
        <p:spPr>
          <a:xfrm>
            <a:off x="10410699" y="3740991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FCF7E37D-1F23-4808-832B-398C623CD07B}"/>
              </a:ext>
            </a:extLst>
          </p:cNvPr>
          <p:cNvCxnSpPr>
            <a:cxnSpLocks/>
          </p:cNvCxnSpPr>
          <p:nvPr/>
        </p:nvCxnSpPr>
        <p:spPr>
          <a:xfrm flipV="1">
            <a:off x="10367811" y="4282613"/>
            <a:ext cx="1713589" cy="19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F1F79E7-3CC4-4579-B38E-0E7AB69CD382}"/>
              </a:ext>
            </a:extLst>
          </p:cNvPr>
          <p:cNvSpPr txBox="1"/>
          <p:nvPr/>
        </p:nvSpPr>
        <p:spPr>
          <a:xfrm>
            <a:off x="3030788" y="4528543"/>
            <a:ext cx="2925481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Specialized:</a:t>
            </a:r>
          </a:p>
          <a:p>
            <a:r>
              <a:rPr lang="en-US" dirty="0"/>
              <a:t>Human Resources: Stephanie</a:t>
            </a:r>
          </a:p>
          <a:p>
            <a:r>
              <a:rPr lang="en-US" dirty="0"/>
              <a:t>		Marin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4AA2C7A2-B2D2-45E7-B642-A2FBAC6864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831" y="4425963"/>
            <a:ext cx="418273" cy="277662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2B5DF6B8-FCFD-471A-93B1-95A403342255}"/>
              </a:ext>
            </a:extLst>
          </p:cNvPr>
          <p:cNvSpPr/>
          <p:nvPr/>
        </p:nvSpPr>
        <p:spPr>
          <a:xfrm>
            <a:off x="748214" y="5022885"/>
            <a:ext cx="1429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FBI:WMD </a:t>
            </a:r>
          </a:p>
          <a:p>
            <a:r>
              <a:rPr lang="en-US" dirty="0"/>
              <a:t>for Employee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8E846441-A328-4982-856A-8D4C14634239}"/>
              </a:ext>
            </a:extLst>
          </p:cNvPr>
          <p:cNvSpPr/>
          <p:nvPr/>
        </p:nvSpPr>
        <p:spPr>
          <a:xfrm>
            <a:off x="793666" y="5831554"/>
            <a:ext cx="6848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strike="sngStrike" dirty="0"/>
              <a:t>Specialized: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3F03678-676D-4095-A2EE-746B82987414}"/>
              </a:ext>
            </a:extLst>
          </p:cNvPr>
          <p:cNvSpPr/>
          <p:nvPr/>
        </p:nvSpPr>
        <p:spPr>
          <a:xfrm>
            <a:off x="807357" y="6012392"/>
            <a:ext cx="1494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strike="sngStrike" dirty="0"/>
              <a:t>Human Resources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43499295-19E9-4354-804C-B405335469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66" y="5576957"/>
            <a:ext cx="354439" cy="509194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52054449-4FE3-4C55-B878-6657DD69024B}"/>
              </a:ext>
            </a:extLst>
          </p:cNvPr>
          <p:cNvCxnSpPr/>
          <p:nvPr/>
        </p:nvCxnSpPr>
        <p:spPr>
          <a:xfrm flipV="1">
            <a:off x="1684835" y="5714713"/>
            <a:ext cx="458170" cy="297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>
            <a:extLst>
              <a:ext uri="{FF2B5EF4-FFF2-40B4-BE49-F238E27FC236}">
                <a16:creationId xmlns:a16="http://schemas.microsoft.com/office/drawing/2014/main" id="{4AC2947F-60CD-4ED0-876F-C8CA644A7FAD}"/>
              </a:ext>
            </a:extLst>
          </p:cNvPr>
          <p:cNvSpPr/>
          <p:nvPr/>
        </p:nvSpPr>
        <p:spPr>
          <a:xfrm>
            <a:off x="758098" y="4867831"/>
            <a:ext cx="1494961" cy="780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WELSCH</a:t>
            </a:r>
          </a:p>
        </p:txBody>
      </p: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0FE6B2F-D253-4B23-989A-D8949741AAE0}"/>
              </a:ext>
            </a:extLst>
          </p:cNvPr>
          <p:cNvCxnSpPr>
            <a:endCxn id="86" idx="0"/>
          </p:cNvCxnSpPr>
          <p:nvPr/>
        </p:nvCxnSpPr>
        <p:spPr>
          <a:xfrm flipV="1">
            <a:off x="3030788" y="4528543"/>
            <a:ext cx="1462741" cy="175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7530D855-3BF2-4495-9465-FA84811A8D01}"/>
              </a:ext>
            </a:extLst>
          </p:cNvPr>
          <p:cNvCxnSpPr>
            <a:stCxn id="86" idx="1"/>
          </p:cNvCxnSpPr>
          <p:nvPr/>
        </p:nvCxnSpPr>
        <p:spPr>
          <a:xfrm flipV="1">
            <a:off x="3030788" y="4867831"/>
            <a:ext cx="2732973" cy="646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38138C1-7810-4ED4-B874-A841F2442C04}"/>
              </a:ext>
            </a:extLst>
          </p:cNvPr>
          <p:cNvCxnSpPr/>
          <p:nvPr/>
        </p:nvCxnSpPr>
        <p:spPr>
          <a:xfrm flipV="1">
            <a:off x="4944140" y="4867831"/>
            <a:ext cx="583076" cy="439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>
            <a:extLst>
              <a:ext uri="{FF2B5EF4-FFF2-40B4-BE49-F238E27FC236}">
                <a16:creationId xmlns:a16="http://schemas.microsoft.com/office/drawing/2014/main" id="{A90520B9-6F91-497D-BDBC-3851B83AD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740" y="5594571"/>
            <a:ext cx="400956" cy="550260"/>
          </a:xfrm>
          <a:prstGeom prst="rect">
            <a:avLst/>
          </a:prstGeom>
        </p:spPr>
      </p:pic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00706D5-6E2C-420F-93E0-09D4DF81196D}"/>
              </a:ext>
            </a:extLst>
          </p:cNvPr>
          <p:cNvCxnSpPr>
            <a:cxnSpLocks/>
          </p:cNvCxnSpPr>
          <p:nvPr/>
        </p:nvCxnSpPr>
        <p:spPr>
          <a:xfrm>
            <a:off x="1685118" y="5714712"/>
            <a:ext cx="567941" cy="3890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7AC026F-3B6B-43D0-8213-50D9EDF737B3}"/>
              </a:ext>
            </a:extLst>
          </p:cNvPr>
          <p:cNvCxnSpPr>
            <a:endCxn id="90" idx="0"/>
          </p:cNvCxnSpPr>
          <p:nvPr/>
        </p:nvCxnSpPr>
        <p:spPr>
          <a:xfrm flipV="1">
            <a:off x="1554837" y="4653479"/>
            <a:ext cx="158634" cy="479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529B5D0F-0A02-48F3-86D5-6319F1B04603}"/>
              </a:ext>
            </a:extLst>
          </p:cNvPr>
          <p:cNvSpPr txBox="1"/>
          <p:nvPr/>
        </p:nvSpPr>
        <p:spPr>
          <a:xfrm>
            <a:off x="3333836" y="5730805"/>
            <a:ext cx="2459328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JFK.GREEN{</a:t>
            </a:r>
          </a:p>
          <a:p>
            <a:r>
              <a:rPr lang="en-US" sz="800" dirty="0"/>
              <a:t>VP GERMAY INTENET PAYMENT</a:t>
            </a:r>
          </a:p>
          <a:p>
            <a:r>
              <a:rPr lang="en-US" sz="800" dirty="0"/>
              <a:t>GOD.PAYMENTS</a:t>
            </a:r>
          </a:p>
          <a:p>
            <a:r>
              <a:rPr lang="en-US" sz="800" dirty="0"/>
              <a:t>Walsh, Intent Payment </a:t>
            </a:r>
          </a:p>
          <a:p>
            <a:r>
              <a:rPr lang="en-US" sz="800" dirty="0"/>
              <a:t>Blue Suite;  x/y stoop </a:t>
            </a:r>
            <a:r>
              <a:rPr lang="en-US" sz="800" dirty="0" err="1"/>
              <a:t>ghhcoe</a:t>
            </a:r>
            <a:r>
              <a:rPr lang="en-US" sz="800" dirty="0"/>
              <a:t>(</a:t>
            </a:r>
            <a:r>
              <a:rPr lang="en-US" sz="800" dirty="0" err="1"/>
              <a:t>dr,sap</a:t>
            </a:r>
            <a:r>
              <a:rPr lang="en-US" sz="800" dirty="0"/>
              <a:t>)  x/y EXIT: </a:t>
            </a:r>
            <a:r>
              <a:rPr lang="en-US" sz="800" dirty="0" err="1"/>
              <a:t>doulass</a:t>
            </a:r>
            <a:endParaRPr lang="en-US" sz="800" dirty="0"/>
          </a:p>
          <a:p>
            <a:r>
              <a:rPr lang="en-US" sz="800" dirty="0"/>
              <a:t>FBI:WMD for Employee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8765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ylinder 25">
            <a:extLst>
              <a:ext uri="{FF2B5EF4-FFF2-40B4-BE49-F238E27FC236}">
                <a16:creationId xmlns:a16="http://schemas.microsoft.com/office/drawing/2014/main" id="{945496BF-7399-44AC-95B4-37B8EBD1ED22}"/>
              </a:ext>
            </a:extLst>
          </p:cNvPr>
          <p:cNvSpPr/>
          <p:nvPr/>
        </p:nvSpPr>
        <p:spPr>
          <a:xfrm rot="5400000">
            <a:off x="7735371" y="-1921968"/>
            <a:ext cx="203980" cy="8460150"/>
          </a:xfrm>
          <a:prstGeom prst="can">
            <a:avLst>
              <a:gd name="adj" fmla="val 580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D763F4-D94E-450E-8856-091AEDCFD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021" y="4039222"/>
            <a:ext cx="1735793" cy="21254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76D88D-DFF2-4246-947A-771E444147EF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45297-4C01-4FEF-803C-E92B4F0F6ADD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0B235-3000-40BE-B519-175F94B293FE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1B7C21-A4DC-4514-B610-4E50F6C40676}"/>
              </a:ext>
            </a:extLst>
          </p:cNvPr>
          <p:cNvSpPr txBox="1"/>
          <p:nvPr/>
        </p:nvSpPr>
        <p:spPr>
          <a:xfrm>
            <a:off x="3503282" y="338333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162EC-8599-4016-B8F2-0B967F02DE04}"/>
              </a:ext>
            </a:extLst>
          </p:cNvPr>
          <p:cNvSpPr txBox="1"/>
          <p:nvPr/>
        </p:nvSpPr>
        <p:spPr>
          <a:xfrm>
            <a:off x="3469174" y="1026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1987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5EEC4C6-28C8-44CF-9424-BFD1373E28FB}"/>
              </a:ext>
            </a:extLst>
          </p:cNvPr>
          <p:cNvCxnSpPr/>
          <p:nvPr/>
        </p:nvCxnSpPr>
        <p:spPr>
          <a:xfrm flipV="1">
            <a:off x="2631558" y="4325775"/>
            <a:ext cx="2647507" cy="15523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A70106-30C8-4C4A-BBEF-4630F1FDCD72}"/>
              </a:ext>
            </a:extLst>
          </p:cNvPr>
          <p:cNvSpPr txBox="1"/>
          <p:nvPr/>
        </p:nvSpPr>
        <p:spPr>
          <a:xfrm>
            <a:off x="6095997" y="3125446"/>
            <a:ext cx="44572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/>
              <a:t>STEPHANIE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0A4EDF-D3E5-4B4C-970A-D11A1D1C2E7C}"/>
              </a:ext>
            </a:extLst>
          </p:cNvPr>
          <p:cNvSpPr/>
          <p:nvPr/>
        </p:nvSpPr>
        <p:spPr>
          <a:xfrm>
            <a:off x="6041328" y="883230"/>
            <a:ext cx="26356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b="1" dirty="0"/>
              <a:t>PHILIP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B7EF61D-F7AE-44F4-BA0E-2FD095EDD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286" y="1567413"/>
            <a:ext cx="2018910" cy="155235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7D4C35A1-84F8-4BD3-BA72-AACBEC9EAC25}"/>
              </a:ext>
            </a:extLst>
          </p:cNvPr>
          <p:cNvSpPr/>
          <p:nvPr/>
        </p:nvSpPr>
        <p:spPr>
          <a:xfrm rot="21388228">
            <a:off x="7434358" y="4909117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6EC8A48-5284-49FA-BB27-09161DCC9068}"/>
              </a:ext>
            </a:extLst>
          </p:cNvPr>
          <p:cNvSpPr/>
          <p:nvPr/>
        </p:nvSpPr>
        <p:spPr>
          <a:xfrm rot="21388228">
            <a:off x="8278239" y="4142276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F851A94-3C82-46E0-867F-C20D6A9C810F}"/>
              </a:ext>
            </a:extLst>
          </p:cNvPr>
          <p:cNvSpPr/>
          <p:nvPr/>
        </p:nvSpPr>
        <p:spPr>
          <a:xfrm rot="21388228">
            <a:off x="6848945" y="1918715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9ED5DC9-EC15-4832-B07F-7339B961181A}"/>
              </a:ext>
            </a:extLst>
          </p:cNvPr>
          <p:cNvSpPr/>
          <p:nvPr/>
        </p:nvSpPr>
        <p:spPr>
          <a:xfrm rot="21388228">
            <a:off x="7774334" y="2146758"/>
            <a:ext cx="1020425" cy="11682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59D5A6B-2C0B-4F0F-A4D1-27F5DB7B1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0442" y="4447904"/>
            <a:ext cx="2260601" cy="1149581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3EB2D3BD-22CC-4056-9EAA-19970C087C5B}"/>
              </a:ext>
            </a:extLst>
          </p:cNvPr>
          <p:cNvSpPr/>
          <p:nvPr/>
        </p:nvSpPr>
        <p:spPr>
          <a:xfrm>
            <a:off x="8580668" y="4602382"/>
            <a:ext cx="192636" cy="1068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EDBA763-BD9C-4D86-9C91-A2CE463AF148}"/>
              </a:ext>
            </a:extLst>
          </p:cNvPr>
          <p:cNvCxnSpPr/>
          <p:nvPr/>
        </p:nvCxnSpPr>
        <p:spPr>
          <a:xfrm flipV="1">
            <a:off x="10553243" y="4602382"/>
            <a:ext cx="525883" cy="49957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180B218-C56E-4238-AC1C-93F8DF45B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259" y="1533797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164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548D9-8465-4155-B987-A65B33640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45" y="2853379"/>
            <a:ext cx="3267075" cy="140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DDA32-6094-451B-B51C-80E99AA4A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52" y="2984869"/>
            <a:ext cx="1628328" cy="132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BC250-B8D0-414E-AF83-BD6F5AB70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459" y="4433401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A1576-A77A-4C92-B25A-9B9E1A832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97" y="5117682"/>
            <a:ext cx="3381375" cy="135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3A2DF-F5A7-4FE7-94EB-EFDBA0249A7A}"/>
              </a:ext>
            </a:extLst>
          </p:cNvPr>
          <p:cNvSpPr txBox="1"/>
          <p:nvPr/>
        </p:nvSpPr>
        <p:spPr>
          <a:xfrm>
            <a:off x="7507326" y="467354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MP3, MP4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DB57E9-8870-40A8-A746-72754F7C7452}"/>
              </a:ext>
            </a:extLst>
          </p:cNvPr>
          <p:cNvSpPr txBox="1"/>
          <p:nvPr/>
        </p:nvSpPr>
        <p:spPr>
          <a:xfrm>
            <a:off x="7048791" y="2468626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Albert-Einstein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2FC9A9-FFCB-4B07-85B7-EE46FD75887F}"/>
              </a:ext>
            </a:extLst>
          </p:cNvPr>
          <p:cNvCxnSpPr/>
          <p:nvPr/>
        </p:nvCxnSpPr>
        <p:spPr>
          <a:xfrm flipV="1">
            <a:off x="7416800" y="2453204"/>
            <a:ext cx="84158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F1AA68-7564-4513-A602-EBA1AD934B3C}"/>
              </a:ext>
            </a:extLst>
          </p:cNvPr>
          <p:cNvCxnSpPr/>
          <p:nvPr/>
        </p:nvCxnSpPr>
        <p:spPr>
          <a:xfrm flipV="1">
            <a:off x="7652469" y="4150371"/>
            <a:ext cx="870610" cy="95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B26978-67C7-4AE4-914F-521F935E205A}"/>
              </a:ext>
            </a:extLst>
          </p:cNvPr>
          <p:cNvCxnSpPr/>
          <p:nvPr/>
        </p:nvCxnSpPr>
        <p:spPr>
          <a:xfrm flipV="1">
            <a:off x="1495219" y="4034971"/>
            <a:ext cx="1814038" cy="1535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08BD035-469F-4161-A290-77BB5D5FF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65" y="916462"/>
            <a:ext cx="1272052" cy="127205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1F064F-B0B7-4ECE-B169-7C78F7FF9C71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367E5F-9364-482D-87CC-F1F6E76805AD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3F6B2A-C547-450E-BE63-B441A8C66B3E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17BCA1-778A-47C5-9912-63912E2AF032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112E5D-9706-44F2-BB1C-17946F2F0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AA24964-EB12-4E35-95E7-D806BCF0B1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9" y="4641128"/>
            <a:ext cx="1980211" cy="19802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3B4519-5804-4934-8704-3923020C01F8}"/>
              </a:ext>
            </a:extLst>
          </p:cNvPr>
          <p:cNvCxnSpPr/>
          <p:nvPr/>
        </p:nvCxnSpPr>
        <p:spPr>
          <a:xfrm>
            <a:off x="9285768" y="1555158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1EC8A0-029D-43BA-A4FF-504862B2346C}"/>
              </a:ext>
            </a:extLst>
          </p:cNvPr>
          <p:cNvCxnSpPr/>
          <p:nvPr/>
        </p:nvCxnSpPr>
        <p:spPr>
          <a:xfrm>
            <a:off x="9416903" y="4518837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721993-0785-4833-9741-6216DEC226CB}"/>
              </a:ext>
            </a:extLst>
          </p:cNvPr>
          <p:cNvCxnSpPr>
            <a:cxnSpLocks/>
          </p:cNvCxnSpPr>
          <p:nvPr/>
        </p:nvCxnSpPr>
        <p:spPr>
          <a:xfrm flipV="1">
            <a:off x="3372056" y="4641128"/>
            <a:ext cx="5250949" cy="14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F94B0222-7E6D-41DB-8D7A-74FE41F0F0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959" y="935897"/>
            <a:ext cx="1191083" cy="1218221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6A2D8D-6D27-4F50-A034-25CD110AA693}"/>
              </a:ext>
            </a:extLst>
          </p:cNvPr>
          <p:cNvCxnSpPr>
            <a:cxnSpLocks/>
          </p:cNvCxnSpPr>
          <p:nvPr/>
        </p:nvCxnSpPr>
        <p:spPr>
          <a:xfrm>
            <a:off x="3565291" y="2433813"/>
            <a:ext cx="5197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0ECFFDF-B632-423F-A2B7-ADE4D6D1060E}"/>
              </a:ext>
            </a:extLst>
          </p:cNvPr>
          <p:cNvCxnSpPr>
            <a:cxnSpLocks/>
          </p:cNvCxnSpPr>
          <p:nvPr/>
        </p:nvCxnSpPr>
        <p:spPr>
          <a:xfrm flipV="1">
            <a:off x="3962400" y="5042879"/>
            <a:ext cx="1050880" cy="878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063FDE-1719-46FE-830B-545DE40C121E}"/>
              </a:ext>
            </a:extLst>
          </p:cNvPr>
          <p:cNvCxnSpPr>
            <a:cxnSpLocks/>
          </p:cNvCxnSpPr>
          <p:nvPr/>
        </p:nvCxnSpPr>
        <p:spPr>
          <a:xfrm flipV="1">
            <a:off x="3939981" y="2924571"/>
            <a:ext cx="1015442" cy="1594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3548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7566DA4D-7929-4D31-9F3A-E88F4374FA76}"/>
              </a:ext>
            </a:extLst>
          </p:cNvPr>
          <p:cNvSpPr/>
          <p:nvPr/>
        </p:nvSpPr>
        <p:spPr>
          <a:xfrm>
            <a:off x="5289281" y="1236138"/>
            <a:ext cx="2540674" cy="4756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76D88D-DFF2-4246-947A-771E444147EF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45297-4C01-4FEF-803C-E92B4F0F6ADD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0B235-3000-40BE-B519-175F94B293FE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2BC11A-B5B0-4BBE-A2C2-23FEF41DE97F}"/>
              </a:ext>
            </a:extLst>
          </p:cNvPr>
          <p:cNvSpPr/>
          <p:nvPr/>
        </p:nvSpPr>
        <p:spPr>
          <a:xfrm>
            <a:off x="2158408" y="5208953"/>
            <a:ext cx="10135191" cy="5285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23DEA59-B544-41E5-9F86-E35662C4AF9A}"/>
              </a:ext>
            </a:extLst>
          </p:cNvPr>
          <p:cNvSpPr/>
          <p:nvPr/>
        </p:nvSpPr>
        <p:spPr>
          <a:xfrm>
            <a:off x="8849453" y="5588663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C8D5AB6-0317-4429-84BA-8BB63B7A6785}"/>
              </a:ext>
            </a:extLst>
          </p:cNvPr>
          <p:cNvSpPr/>
          <p:nvPr/>
        </p:nvSpPr>
        <p:spPr>
          <a:xfrm>
            <a:off x="8849452" y="5806776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452BFD-9DDA-4CE3-A98A-8B4EA5EC0BC2}"/>
              </a:ext>
            </a:extLst>
          </p:cNvPr>
          <p:cNvCxnSpPr>
            <a:cxnSpLocks/>
            <a:stCxn id="21" idx="3"/>
            <a:endCxn id="21" idx="1"/>
          </p:cNvCxnSpPr>
          <p:nvPr/>
        </p:nvCxnSpPr>
        <p:spPr>
          <a:xfrm flipH="1">
            <a:off x="2158408" y="5473206"/>
            <a:ext cx="10135191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8BE8C2EF-34BA-4113-9C7E-322046B77C03}"/>
              </a:ext>
            </a:extLst>
          </p:cNvPr>
          <p:cNvSpPr/>
          <p:nvPr/>
        </p:nvSpPr>
        <p:spPr>
          <a:xfrm>
            <a:off x="9199845" y="4911255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517138C-D0A1-423C-AB48-EE620A3DDAA3}"/>
              </a:ext>
            </a:extLst>
          </p:cNvPr>
          <p:cNvSpPr/>
          <p:nvPr/>
        </p:nvSpPr>
        <p:spPr>
          <a:xfrm>
            <a:off x="9199844" y="5129368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1AF284C-4929-459F-B07F-105DA44A0C21}"/>
              </a:ext>
            </a:extLst>
          </p:cNvPr>
          <p:cNvSpPr/>
          <p:nvPr/>
        </p:nvSpPr>
        <p:spPr>
          <a:xfrm>
            <a:off x="7975600" y="4995131"/>
            <a:ext cx="3162299" cy="236999"/>
          </a:xfrm>
          <a:prstGeom prst="rect">
            <a:avLst/>
          </a:prstGeom>
          <a:solidFill>
            <a:srgbClr val="FB0DE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  <a:r>
              <a:rPr lang="en-US" dirty="0">
                <a:sym typeface="Wingdings" panose="05000000000000000000" pitchFamily="2" charset="2"/>
              </a:rPr>
              <a:t>:</a:t>
            </a:r>
            <a:r>
              <a:rPr lang="en-US" strike="sngStrike" dirty="0"/>
              <a:t>HUSTLER(PINK)):</a:t>
            </a:r>
            <a:r>
              <a:rPr lang="en-US" dirty="0"/>
              <a:t>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D69B46-A528-457F-957F-01CE5B900F30}"/>
              </a:ext>
            </a:extLst>
          </p:cNvPr>
          <p:cNvSpPr txBox="1"/>
          <p:nvPr/>
        </p:nvSpPr>
        <p:spPr>
          <a:xfrm>
            <a:off x="9294842" y="5743483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E1629-C21B-438C-B1D3-816AFBF59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204" y="2116213"/>
            <a:ext cx="2540674" cy="16937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927D77-A437-4263-8A48-FD65FB406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6642" y="2099298"/>
            <a:ext cx="2991209" cy="169378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A8CD275-3984-4EDE-892E-4B9ADDC2FB4B}"/>
              </a:ext>
            </a:extLst>
          </p:cNvPr>
          <p:cNvSpPr/>
          <p:nvPr/>
        </p:nvSpPr>
        <p:spPr>
          <a:xfrm>
            <a:off x="4168919" y="2209045"/>
            <a:ext cx="967563" cy="1693783"/>
          </a:xfrm>
          <a:prstGeom prst="rect">
            <a:avLst/>
          </a:prstGeom>
          <a:solidFill>
            <a:srgbClr val="F117D2"/>
          </a:solidFill>
          <a:ln>
            <a:solidFill>
              <a:srgbClr val="FB0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CEBDCF0-C1B9-4EA3-9261-BA1B48452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306" y="2279242"/>
            <a:ext cx="1163601" cy="162291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B28E5D5-B55E-45E7-828E-0D5A6778D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855" y="798397"/>
            <a:ext cx="1272052" cy="12720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0FCB21AD-C03C-4931-8C20-2D8ADBA11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673" y="791746"/>
            <a:ext cx="944749" cy="124997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B424EE-4CA6-48FF-A1B3-4A6074493FFB}"/>
              </a:ext>
            </a:extLst>
          </p:cNvPr>
          <p:cNvSpPr txBox="1"/>
          <p:nvPr/>
        </p:nvSpPr>
        <p:spPr>
          <a:xfrm>
            <a:off x="5539563" y="1307805"/>
            <a:ext cx="204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>
                <a:solidFill>
                  <a:schemeClr val="bg1"/>
                </a:solidFill>
              </a:rPr>
              <a:t>FACEBOOK GROUPS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A107B9F-6769-48F6-A0D2-03624317883E}"/>
              </a:ext>
            </a:extLst>
          </p:cNvPr>
          <p:cNvSpPr/>
          <p:nvPr/>
        </p:nvSpPr>
        <p:spPr>
          <a:xfrm>
            <a:off x="5178056" y="2317898"/>
            <a:ext cx="2651899" cy="132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Oliva</a:t>
            </a:r>
          </a:p>
          <a:p>
            <a:pPr algn="ctr"/>
            <a:r>
              <a:rPr lang="en-US" strike="sngStrike" dirty="0"/>
              <a:t>Reiss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A741DA8-C5C6-4C78-82B4-2BCC3161D5E2}"/>
              </a:ext>
            </a:extLst>
          </p:cNvPr>
          <p:cNvSpPr/>
          <p:nvPr/>
        </p:nvSpPr>
        <p:spPr>
          <a:xfrm>
            <a:off x="7926642" y="2298570"/>
            <a:ext cx="3211257" cy="132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Sex and the City</a:t>
            </a:r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5E80BBDE-7573-4A99-8B8E-AD668E9B1ED9}"/>
              </a:ext>
            </a:extLst>
          </p:cNvPr>
          <p:cNvSpPr/>
          <p:nvPr/>
        </p:nvSpPr>
        <p:spPr>
          <a:xfrm>
            <a:off x="601028" y="4636305"/>
            <a:ext cx="1247196" cy="1673801"/>
          </a:xfrm>
          <a:prstGeom prst="cube">
            <a:avLst>
              <a:gd name="adj" fmla="val 12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8D6BF2E-EBA4-4859-88EB-10B7D30B242D}"/>
              </a:ext>
            </a:extLst>
          </p:cNvPr>
          <p:cNvSpPr txBox="1"/>
          <p:nvPr/>
        </p:nvSpPr>
        <p:spPr>
          <a:xfrm>
            <a:off x="601027" y="4830691"/>
            <a:ext cx="1156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 </a:t>
            </a:r>
          </a:p>
          <a:p>
            <a:r>
              <a:rPr lang="en-US" sz="800" strike="sngStrike" dirty="0">
                <a:solidFill>
                  <a:schemeClr val="bg1"/>
                </a:solidFill>
              </a:rPr>
              <a:t>for Facebook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38CEE0D-BD7A-4E94-A8FD-8985CA546981}"/>
              </a:ext>
            </a:extLst>
          </p:cNvPr>
          <p:cNvSpPr/>
          <p:nvPr/>
        </p:nvSpPr>
        <p:spPr>
          <a:xfrm>
            <a:off x="601027" y="5279819"/>
            <a:ext cx="1096296" cy="1933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B1A33E08-6D24-45F2-848E-003659992762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111B7B18-EA62-4256-89F6-16E0EE5BC4B3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7FCC849-562E-467A-9A9B-35869C3EABC1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C5CC3FD-DD52-4B4E-82D1-A0E8F3E7445E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4CA2918E-2B63-43ED-9977-9CC25C64CA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6283D14-DEFB-4F01-9041-A36882AAFB0C}"/>
              </a:ext>
            </a:extLst>
          </p:cNvPr>
          <p:cNvCxnSpPr>
            <a:cxnSpLocks/>
          </p:cNvCxnSpPr>
          <p:nvPr/>
        </p:nvCxnSpPr>
        <p:spPr>
          <a:xfrm flipH="1" flipV="1">
            <a:off x="2817629" y="2116213"/>
            <a:ext cx="1419448" cy="18725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01C2179-0FBD-42A2-BBC6-B5453C4589FE}"/>
              </a:ext>
            </a:extLst>
          </p:cNvPr>
          <p:cNvSpPr txBox="1"/>
          <p:nvPr/>
        </p:nvSpPr>
        <p:spPr>
          <a:xfrm>
            <a:off x="2926046" y="1979120"/>
            <a:ext cx="1168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GOD.CPVA</a:t>
            </a:r>
          </a:p>
        </p:txBody>
      </p:sp>
    </p:spTree>
    <p:extLst>
      <p:ext uri="{BB962C8B-B14F-4D97-AF65-F5344CB8AC3E}">
        <p14:creationId xmlns:p14="http://schemas.microsoft.com/office/powerpoint/2010/main" val="15140865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76D88D-DFF2-4246-947A-771E444147EF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45297-4C01-4FEF-803C-E92B4F0F6ADD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0B235-3000-40BE-B519-175F94B293FE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2D266-0DF5-4F71-9C88-8D8965C9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817" y="3172347"/>
            <a:ext cx="1231433" cy="60417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6EDF91-354F-44DE-9CE9-B00C3220D21A}"/>
              </a:ext>
            </a:extLst>
          </p:cNvPr>
          <p:cNvCxnSpPr/>
          <p:nvPr/>
        </p:nvCxnSpPr>
        <p:spPr>
          <a:xfrm flipV="1">
            <a:off x="3051544" y="2721935"/>
            <a:ext cx="1446028" cy="17969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A9A39B-F2CC-4020-8EC5-446A723D98F3}"/>
              </a:ext>
            </a:extLst>
          </p:cNvPr>
          <p:cNvSpPr txBox="1"/>
          <p:nvPr/>
        </p:nvSpPr>
        <p:spPr>
          <a:xfrm>
            <a:off x="3491557" y="2435077"/>
            <a:ext cx="1228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Spy </a:t>
            </a:r>
            <a:r>
              <a:rPr lang="en-US" strike="sngStrike" dirty="0" err="1"/>
              <a:t>ricardo</a:t>
            </a:r>
            <a:endParaRPr lang="en-US" strike="sngStrike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0A00F5-EDAE-481C-819C-FD178D918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524" y="4134157"/>
            <a:ext cx="465240" cy="6840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D3B981-95F6-4B8D-A10F-DB1CC1FD9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972" y="4123472"/>
            <a:ext cx="489878" cy="654013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BD43C4D-F990-4C47-8C03-3A6902B4E9E9}"/>
              </a:ext>
            </a:extLst>
          </p:cNvPr>
          <p:cNvCxnSpPr>
            <a:cxnSpLocks/>
          </p:cNvCxnSpPr>
          <p:nvPr/>
        </p:nvCxnSpPr>
        <p:spPr>
          <a:xfrm flipV="1">
            <a:off x="3318914" y="3793863"/>
            <a:ext cx="2018630" cy="13214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57B08A4-3A7B-4943-B7D4-85B2237C5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5589" y="3183257"/>
            <a:ext cx="3001341" cy="195515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C05344-C27A-4C5F-80EF-42CA2082BE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82" y="1306478"/>
            <a:ext cx="1609957" cy="137144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B17C7A-D127-4273-BD35-4046F74349DF}"/>
              </a:ext>
            </a:extLst>
          </p:cNvPr>
          <p:cNvCxnSpPr>
            <a:cxnSpLocks/>
          </p:cNvCxnSpPr>
          <p:nvPr/>
        </p:nvCxnSpPr>
        <p:spPr>
          <a:xfrm flipV="1">
            <a:off x="4809850" y="3172348"/>
            <a:ext cx="3205589" cy="2048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439F544-EF92-418C-BE7D-DB1B34418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924" y="4818185"/>
            <a:ext cx="896914" cy="1482838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5F5957E-10E6-470E-A62F-A5225A4D3A23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B94084-0634-46C0-AC2E-B50C05326330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2007C6-1EA6-456F-894E-DA4B0B41497B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85BD96-9782-4A44-9A10-B90873C5AFDA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101B50F-3112-4635-8965-ACF96C10DD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2544346-7BB2-445E-9310-1355BE08FE39}"/>
              </a:ext>
            </a:extLst>
          </p:cNvPr>
          <p:cNvCxnSpPr>
            <a:cxnSpLocks/>
          </p:cNvCxnSpPr>
          <p:nvPr/>
        </p:nvCxnSpPr>
        <p:spPr>
          <a:xfrm flipV="1">
            <a:off x="6074591" y="1467009"/>
            <a:ext cx="2188962" cy="1210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A390DEE4-9E6F-44B6-A496-A6C5870E366D}"/>
              </a:ext>
            </a:extLst>
          </p:cNvPr>
          <p:cNvSpPr txBox="1"/>
          <p:nvPr/>
        </p:nvSpPr>
        <p:spPr>
          <a:xfrm>
            <a:off x="3625702" y="1116419"/>
            <a:ext cx="1665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JOESPEH.MARY</a:t>
            </a:r>
          </a:p>
          <a:p>
            <a:endParaRPr lang="en-US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346339C3-CBB0-4E2F-ADA9-6BCA1A8C3F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99" y="1536042"/>
            <a:ext cx="351144" cy="491602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03749FF-F340-46F1-9FD7-71D4A4AE6E97}"/>
              </a:ext>
            </a:extLst>
          </p:cNvPr>
          <p:cNvCxnSpPr/>
          <p:nvPr/>
        </p:nvCxnSpPr>
        <p:spPr>
          <a:xfrm flipV="1">
            <a:off x="3519377" y="1536042"/>
            <a:ext cx="939181" cy="512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04FAB04B-D91E-49EF-A400-7853151BA9FC}"/>
              </a:ext>
            </a:extLst>
          </p:cNvPr>
          <p:cNvSpPr txBox="1"/>
          <p:nvPr/>
        </p:nvSpPr>
        <p:spPr>
          <a:xfrm>
            <a:off x="3025671" y="1074011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 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EF337C7-2877-446E-BBE6-F02D8E44ACE9}"/>
              </a:ext>
            </a:extLst>
          </p:cNvPr>
          <p:cNvCxnSpPr>
            <a:cxnSpLocks/>
          </p:cNvCxnSpPr>
          <p:nvPr/>
        </p:nvCxnSpPr>
        <p:spPr>
          <a:xfrm flipV="1">
            <a:off x="3625702" y="5911702"/>
            <a:ext cx="5071731" cy="17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29A0A237-170E-44CE-AA2C-D91C08A27603}"/>
              </a:ext>
            </a:extLst>
          </p:cNvPr>
          <p:cNvSpPr txBox="1"/>
          <p:nvPr/>
        </p:nvSpPr>
        <p:spPr>
          <a:xfrm>
            <a:off x="4016533" y="6002559"/>
            <a:ext cx="3486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000.FORT MYERS.MARK(</a:t>
            </a:r>
            <a:r>
              <a:rPr lang="en-US" strike="sngStrike" dirty="0" err="1"/>
              <a:t>ibm.regus</a:t>
            </a:r>
            <a:r>
              <a:rPr lang="en-US" dirty="0"/>
              <a:t>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DDFD4E-AA5F-4242-91FE-B54AE6475DC8}"/>
              </a:ext>
            </a:extLst>
          </p:cNvPr>
          <p:cNvSpPr txBox="1"/>
          <p:nvPr/>
        </p:nvSpPr>
        <p:spPr>
          <a:xfrm>
            <a:off x="3454404" y="5530514"/>
            <a:ext cx="2799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  </a:t>
            </a:r>
            <a:r>
              <a:rPr lang="en-US" b="1" dirty="0"/>
              <a:t>FORT MYERS(POLICE)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3D9AAD1-88AF-456E-A5BA-F77CFCCBB486}"/>
              </a:ext>
            </a:extLst>
          </p:cNvPr>
          <p:cNvSpPr txBox="1"/>
          <p:nvPr/>
        </p:nvSpPr>
        <p:spPr>
          <a:xfrm>
            <a:off x="4453594" y="1432060"/>
            <a:ext cx="1863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Auschwiti</a:t>
            </a:r>
            <a:r>
              <a:rPr lang="en-US" strike="sngStrike" dirty="0"/>
              <a:t>(“</a:t>
            </a:r>
            <a:r>
              <a:rPr lang="en-US" strike="sngStrike" dirty="0" err="1"/>
              <a:t>z,zet</a:t>
            </a:r>
            <a:r>
              <a:rPr lang="en-US" strike="sngStrike" dirty="0"/>
              <a:t>”)</a:t>
            </a:r>
          </a:p>
          <a:p>
            <a:r>
              <a:rPr lang="en-US" dirty="0"/>
              <a:t>IPX</a:t>
            </a:r>
          </a:p>
          <a:p>
            <a:r>
              <a:rPr lang="en-US" sz="900" strike="sngStrike" dirty="0"/>
              <a:t>EKZ </a:t>
            </a:r>
            <a:r>
              <a:rPr lang="en-US" sz="900" strike="sngStrike" dirty="0" err="1"/>
              <a:t>Einkauszenturm</a:t>
            </a:r>
            <a:endParaRPr lang="en-US" sz="900" strike="sngStrike" dirty="0"/>
          </a:p>
          <a:p>
            <a:r>
              <a:rPr lang="en-US" sz="900" strike="sngStrike" dirty="0"/>
              <a:t>(</a:t>
            </a:r>
            <a:r>
              <a:rPr lang="en-US" sz="900" strike="sngStrike" dirty="0" err="1"/>
              <a:t>trna</a:t>
            </a:r>
            <a:r>
              <a:rPr lang="en-US" sz="900" strike="sngStrike" dirty="0"/>
              <a:t>) shopping center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197B18-601C-4969-88F7-8E3101664C82}"/>
              </a:ext>
            </a:extLst>
          </p:cNvPr>
          <p:cNvCxnSpPr>
            <a:stCxn id="37" idx="3"/>
          </p:cNvCxnSpPr>
          <p:nvPr/>
        </p:nvCxnSpPr>
        <p:spPr>
          <a:xfrm flipV="1">
            <a:off x="4134643" y="1595091"/>
            <a:ext cx="1009247" cy="186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26D935-D550-45C4-BF05-6ACD16CA2DDD}"/>
              </a:ext>
            </a:extLst>
          </p:cNvPr>
          <p:cNvCxnSpPr/>
          <p:nvPr/>
        </p:nvCxnSpPr>
        <p:spPr>
          <a:xfrm>
            <a:off x="9285768" y="143958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EDCC9B0-37C3-41E7-8727-A4ABDD3DBF02}"/>
              </a:ext>
            </a:extLst>
          </p:cNvPr>
          <p:cNvCxnSpPr/>
          <p:nvPr/>
        </p:nvCxnSpPr>
        <p:spPr>
          <a:xfrm>
            <a:off x="9416903" y="4518837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8EF0B04-315E-449E-8E58-FFCC44701EB4}"/>
              </a:ext>
            </a:extLst>
          </p:cNvPr>
          <p:cNvCxnSpPr/>
          <p:nvPr/>
        </p:nvCxnSpPr>
        <p:spPr>
          <a:xfrm flipV="1">
            <a:off x="489098" y="4518837"/>
            <a:ext cx="1743739" cy="1592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994F9661-73E6-48BF-AFAF-955394AED4B4}"/>
              </a:ext>
            </a:extLst>
          </p:cNvPr>
          <p:cNvSpPr txBox="1"/>
          <p:nvPr/>
        </p:nvSpPr>
        <p:spPr>
          <a:xfrm>
            <a:off x="3675516" y="722125"/>
            <a:ext cx="56614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FBI:KIDNAPPIGN:ARNET</a:t>
            </a:r>
          </a:p>
          <a:p>
            <a:r>
              <a:rPr lang="en-US" dirty="0"/>
              <a:t>HOMICIDE:AUSLDER(</a:t>
            </a:r>
            <a:r>
              <a:rPr lang="en-US" strike="sngStrike" dirty="0" err="1"/>
              <a:t>Bosian</a:t>
            </a:r>
            <a:r>
              <a:rPr lang="en-US" strike="sngStrike" dirty="0"/>
              <a:t> </a:t>
            </a:r>
            <a:r>
              <a:rPr lang="en-US" strike="sngStrike" dirty="0" err="1"/>
              <a:t>Conssittuin</a:t>
            </a:r>
            <a:r>
              <a:rPr lang="en-US" dirty="0"/>
              <a:t> 41. §Theft Bicycle)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27112FB-BB94-44FA-854D-65B3DAC79227}"/>
              </a:ext>
            </a:extLst>
          </p:cNvPr>
          <p:cNvSpPr txBox="1"/>
          <p:nvPr/>
        </p:nvSpPr>
        <p:spPr>
          <a:xfrm>
            <a:off x="3015038" y="2218371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FBI:JOSEPHE:CAR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FBE8250-B409-4D06-BB46-426AFE0C46CE}"/>
              </a:ext>
            </a:extLst>
          </p:cNvPr>
          <p:cNvCxnSpPr>
            <a:cxnSpLocks/>
          </p:cNvCxnSpPr>
          <p:nvPr/>
        </p:nvCxnSpPr>
        <p:spPr>
          <a:xfrm flipV="1">
            <a:off x="3085497" y="2587703"/>
            <a:ext cx="5071731" cy="17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5C7D7806-AC0C-4783-AAC0-036739DF4FF7}"/>
              </a:ext>
            </a:extLst>
          </p:cNvPr>
          <p:cNvSpPr/>
          <p:nvPr/>
        </p:nvSpPr>
        <p:spPr>
          <a:xfrm>
            <a:off x="5621362" y="2604937"/>
            <a:ext cx="2394077" cy="84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63EFC84-A9C9-4262-9D07-DA11DD4FCBD4}"/>
              </a:ext>
            </a:extLst>
          </p:cNvPr>
          <p:cNvSpPr txBox="1"/>
          <p:nvPr/>
        </p:nvSpPr>
        <p:spPr>
          <a:xfrm>
            <a:off x="5027684" y="2753789"/>
            <a:ext cx="2895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HOMICIDE:CHANLOR(</a:t>
            </a:r>
            <a:r>
              <a:rPr lang="en-US" strike="sngStrike" dirty="0"/>
              <a:t>routes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88691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76D88D-DFF2-4246-947A-771E444147EF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045297-4C01-4FEF-803C-E92B4F0F6ADD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B0B235-3000-40BE-B519-175F94B293FE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85F5957E-10E6-470E-A62F-A5225A4D3A23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0B94084-0634-46C0-AC2E-B50C05326330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B2007C6-1EA6-456F-894E-DA4B0B41497B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985BD96-9782-4A44-9A10-B90873C5AFDA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101B50F-3112-4635-8965-ACF96C10D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D326D935-D550-45C4-BF05-6ACD16CA2DDD}"/>
              </a:ext>
            </a:extLst>
          </p:cNvPr>
          <p:cNvCxnSpPr/>
          <p:nvPr/>
        </p:nvCxnSpPr>
        <p:spPr>
          <a:xfrm>
            <a:off x="9285768" y="143958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6EDCC9B0-37C3-41E7-8727-A4ABDD3DBF02}"/>
              </a:ext>
            </a:extLst>
          </p:cNvPr>
          <p:cNvCxnSpPr/>
          <p:nvPr/>
        </p:nvCxnSpPr>
        <p:spPr>
          <a:xfrm>
            <a:off x="9416903" y="4518837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8A7D459-6F88-480F-852B-3BF653FB6DC1}"/>
              </a:ext>
            </a:extLst>
          </p:cNvPr>
          <p:cNvSpPr txBox="1"/>
          <p:nvPr/>
        </p:nvSpPr>
        <p:spPr>
          <a:xfrm>
            <a:off x="3664597" y="4129179"/>
            <a:ext cx="1073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 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FFD4FCB0-C132-44E1-8B9D-A40904226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9" y="4641128"/>
            <a:ext cx="1980211" cy="198021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4A6F59B-3E05-448A-BF74-9B60847CCAAB}"/>
              </a:ext>
            </a:extLst>
          </p:cNvPr>
          <p:cNvSpPr txBox="1"/>
          <p:nvPr/>
        </p:nvSpPr>
        <p:spPr>
          <a:xfrm>
            <a:off x="3843983" y="1010093"/>
            <a:ext cx="101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Reporter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A0C9BAD-3016-42B5-834C-A322B39A3A5A}"/>
              </a:ext>
            </a:extLst>
          </p:cNvPr>
          <p:cNvSpPr txBox="1"/>
          <p:nvPr/>
        </p:nvSpPr>
        <p:spPr>
          <a:xfrm>
            <a:off x="4809170" y="757704"/>
            <a:ext cx="29931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2003 </a:t>
            </a:r>
            <a:r>
              <a:rPr lang="en-US" sz="800" strike="sngStrike" dirty="0" err="1"/>
              <a:t>Deneise</a:t>
            </a:r>
            <a:r>
              <a:rPr lang="en-US" sz="800" strike="sngStrike" dirty="0"/>
              <a:t> signs with </a:t>
            </a:r>
            <a:r>
              <a:rPr lang="en-US" sz="800" strike="sngStrike" dirty="0" err="1"/>
              <a:t>Thoams</a:t>
            </a:r>
            <a:r>
              <a:rPr lang="en-US" sz="800" strike="sngStrike" dirty="0"/>
              <a:t> EC-Card</a:t>
            </a:r>
          </a:p>
          <a:p>
            <a:r>
              <a:rPr lang="en-US" sz="800" b="1" dirty="0"/>
              <a:t>Wait</a:t>
            </a:r>
          </a:p>
          <a:p>
            <a:r>
              <a:rPr lang="en-US" sz="800" dirty="0"/>
              <a:t>2004 </a:t>
            </a:r>
            <a:r>
              <a:rPr lang="en-US" sz="800" strike="sngStrike" dirty="0" err="1"/>
              <a:t>Grhcohoe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mhceial</a:t>
            </a:r>
            <a:r>
              <a:rPr lang="en-US" sz="800" strike="sngStrike" dirty="0"/>
              <a:t>)</a:t>
            </a:r>
            <a:r>
              <a:rPr lang="en-US" sz="800" dirty="0"/>
              <a:t> 1</a:t>
            </a:r>
            <a:r>
              <a:rPr lang="en-US" sz="800" baseline="30000" dirty="0"/>
              <a:t>st</a:t>
            </a:r>
            <a:r>
              <a:rPr lang="en-US" sz="800" dirty="0"/>
              <a:t> EC-Card</a:t>
            </a:r>
          </a:p>
          <a:p>
            <a:r>
              <a:rPr lang="en-US" sz="800" dirty="0"/>
              <a:t>	HOMCIE:LUX:COINTONW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marktkauf,globus</a:t>
            </a:r>
            <a:r>
              <a:rPr lang="en-US" dirty="0"/>
              <a:t>)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45E349A7-564A-436A-B4C0-0FEFBD3A6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7157" y="2183587"/>
            <a:ext cx="1886427" cy="1187581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BBD0808-01D3-4B1A-AA37-3328F5420905}"/>
              </a:ext>
            </a:extLst>
          </p:cNvPr>
          <p:cNvCxnSpPr>
            <a:cxnSpLocks/>
          </p:cNvCxnSpPr>
          <p:nvPr/>
        </p:nvCxnSpPr>
        <p:spPr>
          <a:xfrm>
            <a:off x="3926671" y="1447317"/>
            <a:ext cx="3851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88B10E3B-FCE5-4AA9-BE22-0C46593DF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751" y="4413223"/>
            <a:ext cx="1601538" cy="1137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B37E7E6-4A23-40BB-8BE5-21B306F3AA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8214" y="4400101"/>
            <a:ext cx="1252685" cy="722448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451F158-A8F6-4787-B2E0-A6B20A85D24B}"/>
              </a:ext>
            </a:extLst>
          </p:cNvPr>
          <p:cNvSpPr/>
          <p:nvPr/>
        </p:nvSpPr>
        <p:spPr>
          <a:xfrm>
            <a:off x="6598530" y="2204967"/>
            <a:ext cx="475176" cy="175233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5E09A91-A6BB-47F7-9FA3-22B6AF113778}"/>
              </a:ext>
            </a:extLst>
          </p:cNvPr>
          <p:cNvSpPr txBox="1"/>
          <p:nvPr/>
        </p:nvSpPr>
        <p:spPr>
          <a:xfrm>
            <a:off x="7104860" y="1998921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ARAL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9761BFD-439C-4D69-A043-A10114A7049F}"/>
              </a:ext>
            </a:extLst>
          </p:cNvPr>
          <p:cNvSpPr txBox="1"/>
          <p:nvPr/>
        </p:nvSpPr>
        <p:spPr>
          <a:xfrm>
            <a:off x="6055504" y="2423217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ELF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18469FB-8805-4612-A318-5A650A36B896}"/>
              </a:ext>
            </a:extLst>
          </p:cNvPr>
          <p:cNvSpPr txBox="1"/>
          <p:nvPr/>
        </p:nvSpPr>
        <p:spPr>
          <a:xfrm>
            <a:off x="5493959" y="1473492"/>
            <a:ext cx="2568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!DR.JOESPHE.AVABILTITY</a:t>
            </a:r>
          </a:p>
          <a:p>
            <a:r>
              <a:rPr lang="en-US" b="1" dirty="0"/>
              <a:t>PREA. §187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17A9F6E-A42A-47A7-9DD4-060B128F1464}"/>
              </a:ext>
            </a:extLst>
          </p:cNvPr>
          <p:cNvCxnSpPr>
            <a:cxnSpLocks/>
          </p:cNvCxnSpPr>
          <p:nvPr/>
        </p:nvCxnSpPr>
        <p:spPr>
          <a:xfrm flipV="1">
            <a:off x="6855573" y="2170311"/>
            <a:ext cx="0" cy="1752337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1E8E3D22-B5A7-4709-8163-84D99C93D769}"/>
              </a:ext>
            </a:extLst>
          </p:cNvPr>
          <p:cNvSpPr/>
          <p:nvPr/>
        </p:nvSpPr>
        <p:spPr>
          <a:xfrm>
            <a:off x="5942073" y="2119823"/>
            <a:ext cx="1943900" cy="1974217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89EBF9B-871F-448D-B946-EEF627687F98}"/>
              </a:ext>
            </a:extLst>
          </p:cNvPr>
          <p:cNvSpPr txBox="1"/>
          <p:nvPr/>
        </p:nvSpPr>
        <p:spPr>
          <a:xfrm>
            <a:off x="7188346" y="2761312"/>
            <a:ext cx="6976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campdavid</a:t>
            </a:r>
            <a:endParaRPr lang="en-US" sz="900" strike="sngStrike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7BE59A6-BDA2-4719-ABE4-75C26F0DC139}"/>
              </a:ext>
            </a:extLst>
          </p:cNvPr>
          <p:cNvCxnSpPr>
            <a:cxnSpLocks/>
          </p:cNvCxnSpPr>
          <p:nvPr/>
        </p:nvCxnSpPr>
        <p:spPr>
          <a:xfrm>
            <a:off x="4130000" y="4129179"/>
            <a:ext cx="3851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CCB5F43C-A45C-4015-B07D-5428739246B0}"/>
              </a:ext>
            </a:extLst>
          </p:cNvPr>
          <p:cNvSpPr txBox="1"/>
          <p:nvPr/>
        </p:nvSpPr>
        <p:spPr>
          <a:xfrm>
            <a:off x="3826883" y="1814254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err="1"/>
              <a:t>WWI.INT.MARY.GovSchw.Sig</a:t>
            </a:r>
            <a:endParaRPr lang="en-US" sz="1000" b="1" dirty="0"/>
          </a:p>
          <a:p>
            <a:r>
              <a:rPr lang="en-US" sz="800" dirty="0"/>
              <a:t>IPX </a:t>
            </a:r>
            <a:r>
              <a:rPr lang="en-US" sz="800" strike="sngStrike" dirty="0" err="1"/>
              <a:t>ec-card.visa</a:t>
            </a:r>
            <a:endParaRPr lang="en-US" sz="800" strike="sngStrike" dirty="0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2366045D-D4C2-4B9A-9436-37FD26B18F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969" y="3304211"/>
            <a:ext cx="445020" cy="660169"/>
          </a:xfrm>
          <a:prstGeom prst="rect">
            <a:avLst/>
          </a:prstGeom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A442DAC1-3DD2-42D5-9F6C-5830FA43382F}"/>
              </a:ext>
            </a:extLst>
          </p:cNvPr>
          <p:cNvSpPr/>
          <p:nvPr/>
        </p:nvSpPr>
        <p:spPr>
          <a:xfrm>
            <a:off x="5054643" y="3861115"/>
            <a:ext cx="710792" cy="206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AC25902-3626-4D36-B6BC-70DFD46E27EE}"/>
              </a:ext>
            </a:extLst>
          </p:cNvPr>
          <p:cNvCxnSpPr/>
          <p:nvPr/>
        </p:nvCxnSpPr>
        <p:spPr>
          <a:xfrm flipV="1">
            <a:off x="4809169" y="3429000"/>
            <a:ext cx="879250" cy="38099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50AF2A56-B0F3-4EFD-AC5A-B9962C15C73D}"/>
              </a:ext>
            </a:extLst>
          </p:cNvPr>
          <p:cNvSpPr txBox="1"/>
          <p:nvPr/>
        </p:nvSpPr>
        <p:spPr>
          <a:xfrm>
            <a:off x="6622334" y="1709190"/>
            <a:ext cx="1614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2014</a:t>
            </a:r>
            <a:r>
              <a:rPr lang="en-US" dirty="0"/>
              <a:t> </a:t>
            </a:r>
            <a:r>
              <a:rPr lang="en-US" sz="800" strike="sngStrike" dirty="0"/>
              <a:t>keeps mind in town, street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096F74D-5F51-4182-8882-A1119B763485}"/>
              </a:ext>
            </a:extLst>
          </p:cNvPr>
          <p:cNvCxnSpPr>
            <a:cxnSpLocks/>
          </p:cNvCxnSpPr>
          <p:nvPr/>
        </p:nvCxnSpPr>
        <p:spPr>
          <a:xfrm>
            <a:off x="4065917" y="5727607"/>
            <a:ext cx="3851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>
            <a:extLst>
              <a:ext uri="{FF2B5EF4-FFF2-40B4-BE49-F238E27FC236}">
                <a16:creationId xmlns:a16="http://schemas.microsoft.com/office/drawing/2014/main" id="{DEB6E644-F0D7-4D1A-A546-37E064E192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652" y="2676414"/>
            <a:ext cx="357600" cy="206235"/>
          </a:xfrm>
          <a:prstGeom prst="rect">
            <a:avLst/>
          </a:prstGeom>
        </p:spPr>
      </p:pic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75A25D14-8B2B-436B-96FF-0A4E5725B963}"/>
              </a:ext>
            </a:extLst>
          </p:cNvPr>
          <p:cNvCxnSpPr/>
          <p:nvPr/>
        </p:nvCxnSpPr>
        <p:spPr>
          <a:xfrm>
            <a:off x="4809169" y="1893856"/>
            <a:ext cx="1381483" cy="1152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FDE48B5A-0890-4636-BAB2-341314C05A8D}"/>
              </a:ext>
            </a:extLst>
          </p:cNvPr>
          <p:cNvSpPr/>
          <p:nvPr/>
        </p:nvSpPr>
        <p:spPr>
          <a:xfrm>
            <a:off x="6369530" y="2992144"/>
            <a:ext cx="74665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D487C1A-3128-4625-95FC-4A4A16B621D6}"/>
              </a:ext>
            </a:extLst>
          </p:cNvPr>
          <p:cNvSpPr/>
          <p:nvPr/>
        </p:nvSpPr>
        <p:spPr>
          <a:xfrm>
            <a:off x="6373073" y="3038216"/>
            <a:ext cx="74665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641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E707BD-E7DB-4082-A091-4514EE9E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959" y="2387721"/>
            <a:ext cx="2528717" cy="17961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085B747-A07F-4CED-943F-5306B01FE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76" y="2339704"/>
            <a:ext cx="681477" cy="2481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E7F682-78CC-466F-9F3B-F953EDE4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247" y="2343876"/>
            <a:ext cx="681477" cy="2481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9FDF25-1C01-49C2-B612-A475450D7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133" y="2339704"/>
            <a:ext cx="681477" cy="2481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3C7710-2ADC-46CC-8A69-20D1BA1AF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65" y="916462"/>
            <a:ext cx="1272052" cy="127205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06138-D72B-4A35-9AFE-C42E4C58F44D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53DDBD-361E-4D8D-9C56-D5C5BF4ED139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9EF20B-5394-46D0-8F4C-5A448F9611D6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0BB9FC-DC37-4075-BCAB-45C14058E3E6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9BE1CA-DD97-43EA-8E09-C8D08E18BF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75E17AB-200F-47FB-A87D-8D76522A62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9" y="4641128"/>
            <a:ext cx="1980211" cy="1980211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8C24AE-F1DD-4A2C-8F38-D356ED62502A}"/>
              </a:ext>
            </a:extLst>
          </p:cNvPr>
          <p:cNvCxnSpPr/>
          <p:nvPr/>
        </p:nvCxnSpPr>
        <p:spPr>
          <a:xfrm>
            <a:off x="9285768" y="143958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514B57-2443-4BC6-AA37-42EC00C90718}"/>
              </a:ext>
            </a:extLst>
          </p:cNvPr>
          <p:cNvCxnSpPr/>
          <p:nvPr/>
        </p:nvCxnSpPr>
        <p:spPr>
          <a:xfrm>
            <a:off x="9416903" y="4518837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BC56A27-9E77-40D3-BB89-C9615B0C7169}"/>
              </a:ext>
            </a:extLst>
          </p:cNvPr>
          <p:cNvCxnSpPr>
            <a:cxnSpLocks/>
          </p:cNvCxnSpPr>
          <p:nvPr/>
        </p:nvCxnSpPr>
        <p:spPr>
          <a:xfrm flipV="1">
            <a:off x="3372056" y="4641128"/>
            <a:ext cx="5250949" cy="14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16D526E-2838-4F1F-AF1F-17318A3EA392}"/>
              </a:ext>
            </a:extLst>
          </p:cNvPr>
          <p:cNvCxnSpPr>
            <a:cxnSpLocks/>
          </p:cNvCxnSpPr>
          <p:nvPr/>
        </p:nvCxnSpPr>
        <p:spPr>
          <a:xfrm flipV="1">
            <a:off x="3290539" y="5764465"/>
            <a:ext cx="5250949" cy="14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5C17E87-09BF-4A1A-8D60-2134E166C4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74593" y="908552"/>
            <a:ext cx="1191083" cy="12182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6C0307-31EB-4EBC-A2DA-6056FE18B0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13" y="4772317"/>
            <a:ext cx="813236" cy="99214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E00A8B3-DE66-403A-B60A-E0743DACC75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0" y="4742164"/>
            <a:ext cx="748353" cy="935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B4A59-7498-4860-85C4-5BEDAD412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9742" y="2651935"/>
            <a:ext cx="1783090" cy="6493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EE44EF2-2D92-4DCF-B732-F0150311D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42" y="2804335"/>
            <a:ext cx="1783090" cy="64936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5F31671-4E0E-4E16-932D-62D6DD3D7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542" y="2956735"/>
            <a:ext cx="1783090" cy="64936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FE94511-EE41-40F2-B980-0CB3402CB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942" y="3109135"/>
            <a:ext cx="1783090" cy="64936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EDFC105-423C-416F-ABF1-2E339A844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342" y="3261535"/>
            <a:ext cx="1783090" cy="64936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208A644-E611-4B47-B359-C0B800E89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073" y="3851864"/>
            <a:ext cx="1783090" cy="64936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5C0D8B8-596A-49DC-AA80-1409677D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142" y="3566335"/>
            <a:ext cx="1783090" cy="64936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966B924-D543-4F15-87D2-B245BAD45E6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03" y="4850253"/>
            <a:ext cx="917058" cy="68779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CC546DAC-FE61-4930-BE03-9240C7F8A9E4}"/>
              </a:ext>
            </a:extLst>
          </p:cNvPr>
          <p:cNvSpPr txBox="1"/>
          <p:nvPr/>
        </p:nvSpPr>
        <p:spPr>
          <a:xfrm>
            <a:off x="5465676" y="4997302"/>
            <a:ext cx="108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IPX.BBQ[]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FB1A4800-05E5-4FDB-99A9-E835C34993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34767" y="4920206"/>
            <a:ext cx="298251" cy="81361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455CA6A-8EE0-4963-AEE0-079DC8CE534D}"/>
              </a:ext>
            </a:extLst>
          </p:cNvPr>
          <p:cNvCxnSpPr/>
          <p:nvPr/>
        </p:nvCxnSpPr>
        <p:spPr>
          <a:xfrm flipV="1">
            <a:off x="7991828" y="5092995"/>
            <a:ext cx="549660" cy="640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E235AFCB-7CD9-4D19-9276-36DFFF5AB5B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86610" y="4825005"/>
            <a:ext cx="379184" cy="408129"/>
          </a:xfrm>
          <a:prstGeom prst="rect">
            <a:avLst/>
          </a:prstGeom>
        </p:spPr>
      </p:pic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F6F0AA5-6128-4EC0-8C13-180D3F6C5E23}"/>
              </a:ext>
            </a:extLst>
          </p:cNvPr>
          <p:cNvSpPr/>
          <p:nvPr/>
        </p:nvSpPr>
        <p:spPr>
          <a:xfrm>
            <a:off x="7703316" y="4772824"/>
            <a:ext cx="838172" cy="904781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3221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06138-D72B-4A35-9AFE-C42E4C58F44D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53DDBD-361E-4D8D-9C56-D5C5BF4ED139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9EF20B-5394-46D0-8F4C-5A448F9611D6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0BB9FC-DC37-4075-BCAB-45C14058E3E6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9BE1CA-DD97-43EA-8E09-C8D08E18B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8C24AE-F1DD-4A2C-8F38-D356ED62502A}"/>
              </a:ext>
            </a:extLst>
          </p:cNvPr>
          <p:cNvCxnSpPr/>
          <p:nvPr/>
        </p:nvCxnSpPr>
        <p:spPr>
          <a:xfrm>
            <a:off x="9285768" y="143958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514B57-2443-4BC6-AA37-42EC00C90718}"/>
              </a:ext>
            </a:extLst>
          </p:cNvPr>
          <p:cNvCxnSpPr/>
          <p:nvPr/>
        </p:nvCxnSpPr>
        <p:spPr>
          <a:xfrm>
            <a:off x="9416903" y="4518837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4556D1F-8F40-45BD-AD98-DAA391B30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429" y="3401359"/>
            <a:ext cx="1363255" cy="79212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B83BA3D-B5E9-4F8C-89B2-12ED5D1A7F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57" y="2525167"/>
            <a:ext cx="917058" cy="68779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9823292-CDCB-4692-9420-4BCC55B090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012" y="3387728"/>
            <a:ext cx="917058" cy="6877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72DA35-309B-4AFE-BE13-3F9557BE2C79}"/>
              </a:ext>
            </a:extLst>
          </p:cNvPr>
          <p:cNvSpPr txBox="1"/>
          <p:nvPr/>
        </p:nvSpPr>
        <p:spPr>
          <a:xfrm>
            <a:off x="6491012" y="2445571"/>
            <a:ext cx="1207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HOMICIDE:AUSLAENDER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411488-FBED-4D1E-90EE-1EF9D592F5EE}"/>
              </a:ext>
            </a:extLst>
          </p:cNvPr>
          <p:cNvSpPr txBox="1"/>
          <p:nvPr/>
        </p:nvSpPr>
        <p:spPr>
          <a:xfrm>
            <a:off x="4405564" y="4574481"/>
            <a:ext cx="3374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EVIDENCE: CIVIL CODE </a:t>
            </a:r>
            <a:r>
              <a:rPr lang="en-US" dirty="0" err="1"/>
              <a:t>Violactions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D0E1941-0F55-4C4D-8F06-945A51C9768B}"/>
              </a:ext>
            </a:extLst>
          </p:cNvPr>
          <p:cNvCxnSpPr>
            <a:stCxn id="4" idx="1"/>
          </p:cNvCxnSpPr>
          <p:nvPr/>
        </p:nvCxnSpPr>
        <p:spPr>
          <a:xfrm flipH="1">
            <a:off x="5773684" y="2553293"/>
            <a:ext cx="717328" cy="289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8E43C29-98B9-4526-A2ED-93DC415339A3}"/>
              </a:ext>
            </a:extLst>
          </p:cNvPr>
          <p:cNvCxnSpPr/>
          <p:nvPr/>
        </p:nvCxnSpPr>
        <p:spPr>
          <a:xfrm>
            <a:off x="5070984" y="2075769"/>
            <a:ext cx="765544" cy="632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BAA6A9B-D567-4BA8-9811-94D7167B714E}"/>
              </a:ext>
            </a:extLst>
          </p:cNvPr>
          <p:cNvSpPr txBox="1"/>
          <p:nvPr/>
        </p:nvSpPr>
        <p:spPr>
          <a:xfrm>
            <a:off x="4689164" y="2065570"/>
            <a:ext cx="7457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Camp David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8E07E73-A30D-4FEE-983B-08C4C525DE96}"/>
              </a:ext>
            </a:extLst>
          </p:cNvPr>
          <p:cNvCxnSpPr/>
          <p:nvPr/>
        </p:nvCxnSpPr>
        <p:spPr>
          <a:xfrm>
            <a:off x="4806122" y="3212961"/>
            <a:ext cx="2030818" cy="58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292F65A-D9D0-445C-9A06-7BFD75E149F9}"/>
              </a:ext>
            </a:extLst>
          </p:cNvPr>
          <p:cNvCxnSpPr/>
          <p:nvPr/>
        </p:nvCxnSpPr>
        <p:spPr>
          <a:xfrm flipH="1" flipV="1">
            <a:off x="6949541" y="3656541"/>
            <a:ext cx="918758" cy="75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013CA18-136F-49EF-AF73-448E7FAD0F16}"/>
              </a:ext>
            </a:extLst>
          </p:cNvPr>
          <p:cNvSpPr txBox="1"/>
          <p:nvPr/>
        </p:nvSpPr>
        <p:spPr>
          <a:xfrm>
            <a:off x="4677547" y="1815699"/>
            <a:ext cx="76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White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1048E0E-888A-40D1-8ABA-5E7A84A4EFB1}"/>
              </a:ext>
            </a:extLst>
          </p:cNvPr>
          <p:cNvSpPr/>
          <p:nvPr/>
        </p:nvSpPr>
        <p:spPr>
          <a:xfrm>
            <a:off x="6413234" y="2991335"/>
            <a:ext cx="803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!white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70E4D88E-B8A3-4051-92A4-15D56FACF7AB}"/>
              </a:ext>
            </a:extLst>
          </p:cNvPr>
          <p:cNvSpPr txBox="1"/>
          <p:nvPr/>
        </p:nvSpPr>
        <p:spPr>
          <a:xfrm>
            <a:off x="3921617" y="1346773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76A68D5-AFF8-4E51-ACAF-2BDFF45F716F}"/>
              </a:ext>
            </a:extLst>
          </p:cNvPr>
          <p:cNvSpPr txBox="1"/>
          <p:nvPr/>
        </p:nvSpPr>
        <p:spPr>
          <a:xfrm>
            <a:off x="3775993" y="784281"/>
            <a:ext cx="4340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41.HOMCIDE:CHANZLOR</a:t>
            </a:r>
          </a:p>
          <a:p>
            <a:r>
              <a:rPr lang="en-US" b="1" dirty="0"/>
              <a:t>VIRGINIA </a:t>
            </a:r>
            <a:r>
              <a:rPr lang="en-US" dirty="0"/>
              <a:t>Simple Import California </a:t>
            </a:r>
            <a:r>
              <a:rPr lang="en-US" dirty="0" err="1"/>
              <a:t>Petersson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128DBDE-94CF-41B9-A290-7A77F3079CCF}"/>
              </a:ext>
            </a:extLst>
          </p:cNvPr>
          <p:cNvSpPr txBox="1"/>
          <p:nvPr/>
        </p:nvSpPr>
        <p:spPr>
          <a:xfrm>
            <a:off x="7868299" y="2991335"/>
            <a:ext cx="25850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HARD-to-find</a:t>
            </a:r>
          </a:p>
          <a:p>
            <a:r>
              <a:rPr lang="en-US" strike="sngStrike" dirty="0"/>
              <a:t>Phil(kimberly2)</a:t>
            </a:r>
            <a:r>
              <a:rPr lang="en-US" dirty="0"/>
              <a:t>; </a:t>
            </a:r>
            <a:r>
              <a:rPr lang="en-US" strike="sngStrike" dirty="0"/>
              <a:t>Kim </a:t>
            </a:r>
            <a:r>
              <a:rPr lang="en-US" strike="sngStrike" dirty="0" err="1"/>
              <a:t>Kolla</a:t>
            </a:r>
            <a:endParaRPr lang="en-US" strike="sngStrike" dirty="0"/>
          </a:p>
          <a:p>
            <a:r>
              <a:rPr lang="en-US" sz="800" strike="sngStrike" dirty="0"/>
              <a:t>KIMBERLY2;Jason(1D8723) CVA:CARE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95FB986-0A29-4F13-82DD-C415958F7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649" y="3786141"/>
            <a:ext cx="1363255" cy="79212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EB8D395-A7A4-439E-98E7-F0F33152E4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189" y="3199687"/>
            <a:ext cx="269978" cy="269978"/>
          </a:xfrm>
          <a:prstGeom prst="rect">
            <a:avLst/>
          </a:prstGeom>
        </p:spPr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A84135D-4449-4EB1-B9B8-FAEE659E5878}"/>
              </a:ext>
            </a:extLst>
          </p:cNvPr>
          <p:cNvCxnSpPr/>
          <p:nvPr/>
        </p:nvCxnSpPr>
        <p:spPr>
          <a:xfrm>
            <a:off x="4765502" y="3172171"/>
            <a:ext cx="688254" cy="313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C7CC5B4B-D39E-45D1-908E-9557B03AB627}"/>
              </a:ext>
            </a:extLst>
          </p:cNvPr>
          <p:cNvSpPr txBox="1"/>
          <p:nvPr/>
        </p:nvSpPr>
        <p:spPr>
          <a:xfrm>
            <a:off x="5195039" y="3295011"/>
            <a:ext cx="8595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  <a:r>
              <a:rPr lang="en-US" sz="800" strike="sngStrike" dirty="0" err="1"/>
              <a:t>gerlach</a:t>
            </a:r>
            <a:endParaRPr lang="en-US" sz="800" strike="sngStrike" dirty="0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948F7E2-FB1B-4E9A-BDD0-4B11A3B68A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0" y="5144091"/>
            <a:ext cx="1499190" cy="778426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632289F-F024-4BC1-8A15-D1A63EA55194}"/>
              </a:ext>
            </a:extLst>
          </p:cNvPr>
          <p:cNvSpPr txBox="1"/>
          <p:nvPr/>
        </p:nvSpPr>
        <p:spPr>
          <a:xfrm>
            <a:off x="1389985" y="475914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50cc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B56C317-CAF5-496A-913A-9ED142E1D7EF}"/>
              </a:ext>
            </a:extLst>
          </p:cNvPr>
          <p:cNvCxnSpPr/>
          <p:nvPr/>
        </p:nvCxnSpPr>
        <p:spPr>
          <a:xfrm>
            <a:off x="4386135" y="561109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CD5BD1D-A2E9-4030-8BF2-B395A0D65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172" y="5799481"/>
            <a:ext cx="630199" cy="366180"/>
          </a:xfrm>
          <a:prstGeom prst="rect">
            <a:avLst/>
          </a:prstGeom>
        </p:spPr>
      </p:pic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87588B74-7659-4998-8463-9D3424162BB4}"/>
              </a:ext>
            </a:extLst>
          </p:cNvPr>
          <p:cNvCxnSpPr/>
          <p:nvPr/>
        </p:nvCxnSpPr>
        <p:spPr>
          <a:xfrm flipV="1">
            <a:off x="4386135" y="3505191"/>
            <a:ext cx="747043" cy="802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A10F5AB-6164-449A-A4A9-40B0656F38A4}"/>
              </a:ext>
            </a:extLst>
          </p:cNvPr>
          <p:cNvCxnSpPr/>
          <p:nvPr/>
        </p:nvCxnSpPr>
        <p:spPr>
          <a:xfrm flipH="1" flipV="1">
            <a:off x="8229600" y="3505191"/>
            <a:ext cx="289954" cy="1397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22634AF9-EE8E-4E29-B105-435596D1C6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57" y="5786669"/>
            <a:ext cx="630199" cy="36618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69E7BF5-88D1-4412-95A0-49A8D1BAD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053" y="5739164"/>
            <a:ext cx="630199" cy="36618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28B2BC2-B2D2-4D9B-A6EC-21ED547E5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30" y="5762692"/>
            <a:ext cx="630199" cy="36618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BACC0E2-41FA-4576-8031-2FB39AD34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522" y="5774464"/>
            <a:ext cx="630199" cy="366180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1C44D47-F2AC-4956-ACEC-0C5B9E7D03BE}"/>
              </a:ext>
            </a:extLst>
          </p:cNvPr>
          <p:cNvCxnSpPr/>
          <p:nvPr/>
        </p:nvCxnSpPr>
        <p:spPr>
          <a:xfrm>
            <a:off x="4346425" y="6345367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52E691B8-F424-4D6D-A6F7-C98A1FFEA302}"/>
              </a:ext>
            </a:extLst>
          </p:cNvPr>
          <p:cNvSpPr txBox="1"/>
          <p:nvPr/>
        </p:nvSpPr>
        <p:spPr>
          <a:xfrm>
            <a:off x="4182970" y="6514566"/>
            <a:ext cx="2605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1995 Social </a:t>
            </a:r>
            <a:r>
              <a:rPr lang="en-US" sz="800" dirty="0" err="1"/>
              <a:t>Siecutiy</a:t>
            </a:r>
            <a:r>
              <a:rPr lang="en-US" sz="800" dirty="0"/>
              <a:t> </a:t>
            </a:r>
            <a:r>
              <a:rPr lang="en-US" sz="800" dirty="0" err="1"/>
              <a:t>Repicen</a:t>
            </a:r>
            <a:r>
              <a:rPr lang="en-US" sz="800" dirty="0"/>
              <a:t> and </a:t>
            </a:r>
            <a:r>
              <a:rPr lang="en-US" sz="800" dirty="0" err="1"/>
              <a:t>Wive</a:t>
            </a:r>
            <a:r>
              <a:rPr lang="en-US" sz="800" dirty="0"/>
              <a:t> 1 Child</a:t>
            </a:r>
          </a:p>
          <a:p>
            <a:r>
              <a:rPr lang="en-US" sz="1200" dirty="0"/>
              <a:t>ATOMCLOCK(</a:t>
            </a:r>
            <a:r>
              <a:rPr lang="en-US" sz="1200" dirty="0" err="1"/>
              <a:t>nonPolciCfgLogialc</a:t>
            </a:r>
            <a:r>
              <a:rPr lang="en-US" sz="1200" dirty="0"/>
              <a:t>)  </a:t>
            </a:r>
            <a:r>
              <a:rPr lang="en-US" sz="1200" strike="sngStrike" dirty="0"/>
              <a:t>whip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25025E44-9325-461C-8159-EFA817D808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4842" y="5644231"/>
            <a:ext cx="217388" cy="20624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81AD2D01-0F6E-4FB4-A5F8-9E5792F23A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4209" y="6341531"/>
            <a:ext cx="217388" cy="20624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A1DF1CBB-2C21-4982-B5DF-80978BD6C353}"/>
              </a:ext>
            </a:extLst>
          </p:cNvPr>
          <p:cNvSpPr/>
          <p:nvPr/>
        </p:nvSpPr>
        <p:spPr>
          <a:xfrm>
            <a:off x="4474312" y="6335151"/>
            <a:ext cx="10477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§Theft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0602376-58D4-4A48-A689-463F71AF0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904" y="6391395"/>
            <a:ext cx="289954" cy="168479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68EA923-07C5-413A-8D70-199662290FB6}"/>
              </a:ext>
            </a:extLst>
          </p:cNvPr>
          <p:cNvCxnSpPr>
            <a:stCxn id="83" idx="3"/>
          </p:cNvCxnSpPr>
          <p:nvPr/>
        </p:nvCxnSpPr>
        <p:spPr>
          <a:xfrm flipH="1" flipV="1">
            <a:off x="5268167" y="6344723"/>
            <a:ext cx="253899" cy="175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8370555-5A54-4850-BAE8-88A03AC8DE1B}"/>
              </a:ext>
            </a:extLst>
          </p:cNvPr>
          <p:cNvCxnSpPr/>
          <p:nvPr/>
        </p:nvCxnSpPr>
        <p:spPr>
          <a:xfrm flipV="1">
            <a:off x="4182970" y="6247388"/>
            <a:ext cx="203165" cy="312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749860F1-1B98-49A9-ADAE-1195618218F5}"/>
              </a:ext>
            </a:extLst>
          </p:cNvPr>
          <p:cNvSpPr txBox="1"/>
          <p:nvPr/>
        </p:nvSpPr>
        <p:spPr>
          <a:xfrm>
            <a:off x="5580780" y="6302007"/>
            <a:ext cx="290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§</a:t>
            </a:r>
            <a:r>
              <a:rPr lang="en-US" dirty="0" err="1"/>
              <a:t>Verjaehrung</a:t>
            </a:r>
            <a:r>
              <a:rPr lang="en-US" sz="800" dirty="0"/>
              <a:t>(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definse</a:t>
            </a:r>
            <a:r>
              <a:rPr lang="en-US" sz="800" strike="sngStrike" dirty="0"/>
              <a:t> when sin expires)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506B7E5C-E89D-45AC-9567-FB53A6263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049" y="3938541"/>
            <a:ext cx="1363255" cy="792126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DDC0F332-530A-4C0F-B06B-D756F838427C}"/>
              </a:ext>
            </a:extLst>
          </p:cNvPr>
          <p:cNvSpPr txBox="1"/>
          <p:nvPr/>
        </p:nvSpPr>
        <p:spPr>
          <a:xfrm>
            <a:off x="4474312" y="5573894"/>
            <a:ext cx="1040670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VP GERMANY</a:t>
            </a:r>
          </a:p>
          <a:p>
            <a:r>
              <a:rPr lang="en-US" sz="800" strike="sngStrike" dirty="0"/>
              <a:t>(</a:t>
            </a:r>
            <a:r>
              <a:rPr lang="en-US" sz="800" strike="sngStrike" dirty="0" err="1"/>
              <a:t>oli,salad</a:t>
            </a:r>
            <a:r>
              <a:rPr lang="en-US" sz="800" strike="sngStrike" dirty="0"/>
              <a:t> sister cum)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13CFAF46-8E50-43C2-97BB-2F271A3D4762}"/>
              </a:ext>
            </a:extLst>
          </p:cNvPr>
          <p:cNvSpPr/>
          <p:nvPr/>
        </p:nvSpPr>
        <p:spPr>
          <a:xfrm>
            <a:off x="6300966" y="1478451"/>
            <a:ext cx="129715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menace to society rims car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E2B4DCD3-EEF4-4111-801E-0F54CA457E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482" y="1628336"/>
            <a:ext cx="524893" cy="330145"/>
          </a:xfrm>
          <a:prstGeom prst="rect">
            <a:avLst/>
          </a:prstGeom>
        </p:spPr>
      </p:pic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E2B44B71-4EA0-474F-B1CD-A7D1BE44B8A5}"/>
              </a:ext>
            </a:extLst>
          </p:cNvPr>
          <p:cNvCxnSpPr/>
          <p:nvPr/>
        </p:nvCxnSpPr>
        <p:spPr>
          <a:xfrm flipV="1">
            <a:off x="6092660" y="1430612"/>
            <a:ext cx="1343961" cy="5278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5C012050-2171-442E-8214-3399EA62E85D}"/>
              </a:ext>
            </a:extLst>
          </p:cNvPr>
          <p:cNvSpPr txBox="1"/>
          <p:nvPr/>
        </p:nvSpPr>
        <p:spPr>
          <a:xfrm>
            <a:off x="7034736" y="1622860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bbq</a:t>
            </a:r>
            <a:endParaRPr lang="en-US" sz="800" strike="sngStrike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8B04193-D20F-4DC0-9858-9CFC5835C387}"/>
              </a:ext>
            </a:extLst>
          </p:cNvPr>
          <p:cNvSpPr txBox="1"/>
          <p:nvPr/>
        </p:nvSpPr>
        <p:spPr>
          <a:xfrm>
            <a:off x="4829271" y="2661015"/>
            <a:ext cx="3481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bbq</a:t>
            </a:r>
            <a:endParaRPr lang="en-US" sz="800" strike="sngStrike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3B3021FD-FC24-42D2-88CE-60504C79FFD5}"/>
              </a:ext>
            </a:extLst>
          </p:cNvPr>
          <p:cNvSpPr/>
          <p:nvPr/>
        </p:nvSpPr>
        <p:spPr>
          <a:xfrm>
            <a:off x="6119080" y="3807638"/>
            <a:ext cx="34817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bbq</a:t>
            </a:r>
            <a:endParaRPr lang="en-US" sz="800" strike="sngStrike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7165931-A249-4361-8B29-82FD79B681B0}"/>
              </a:ext>
            </a:extLst>
          </p:cNvPr>
          <p:cNvSpPr txBox="1"/>
          <p:nvPr/>
        </p:nvSpPr>
        <p:spPr>
          <a:xfrm>
            <a:off x="5034056" y="4757235"/>
            <a:ext cx="224471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HW5.IPX.A5 </a:t>
            </a:r>
          </a:p>
          <a:p>
            <a:r>
              <a:rPr lang="en-US" sz="1200" strike="sngStrike" dirty="0"/>
              <a:t>2007 Hollywood Daimler</a:t>
            </a:r>
          </a:p>
          <a:p>
            <a:r>
              <a:rPr lang="en-US" sz="800" strike="sngStrike" dirty="0" err="1"/>
              <a:t>Bbq</a:t>
            </a:r>
            <a:endParaRPr lang="en-US" sz="800" strike="sngStrike" dirty="0"/>
          </a:p>
          <a:p>
            <a:r>
              <a:rPr lang="en-US" dirty="0" err="1"/>
              <a:t>SQ.nonPoliceTV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bbq,ashton</a:t>
            </a:r>
            <a:r>
              <a:rPr lang="en-US" dirty="0"/>
              <a:t>)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3BA8A34-133C-40CB-A1D6-2F0BA5F32E04}"/>
              </a:ext>
            </a:extLst>
          </p:cNvPr>
          <p:cNvCxnSpPr/>
          <p:nvPr/>
        </p:nvCxnSpPr>
        <p:spPr>
          <a:xfrm>
            <a:off x="4326088" y="4902379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ube 105">
            <a:extLst>
              <a:ext uri="{FF2B5EF4-FFF2-40B4-BE49-F238E27FC236}">
                <a16:creationId xmlns:a16="http://schemas.microsoft.com/office/drawing/2014/main" id="{91A27F91-F440-425D-B449-806DD12200A7}"/>
              </a:ext>
            </a:extLst>
          </p:cNvPr>
          <p:cNvSpPr/>
          <p:nvPr/>
        </p:nvSpPr>
        <p:spPr>
          <a:xfrm>
            <a:off x="1961140" y="4730667"/>
            <a:ext cx="1247196" cy="1673801"/>
          </a:xfrm>
          <a:prstGeom prst="cube">
            <a:avLst>
              <a:gd name="adj" fmla="val 12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strike="sngStrike" dirty="0"/>
              <a:t>KIM</a:t>
            </a:r>
          </a:p>
          <a:p>
            <a:pPr algn="ctr"/>
            <a:r>
              <a:rPr lang="en-US" sz="1000" strike="sngStrike" dirty="0"/>
              <a:t>GERLACH?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1560CA-9BF8-4D23-9F66-86AA66328956}"/>
              </a:ext>
            </a:extLst>
          </p:cNvPr>
          <p:cNvSpPr txBox="1"/>
          <p:nvPr/>
        </p:nvSpPr>
        <p:spPr>
          <a:xfrm>
            <a:off x="1961139" y="4925053"/>
            <a:ext cx="1156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FBI:WMD </a:t>
            </a:r>
          </a:p>
          <a:p>
            <a:r>
              <a:rPr lang="en-US" sz="800" strike="sngStrike" dirty="0">
                <a:solidFill>
                  <a:schemeClr val="bg1"/>
                </a:solidFill>
              </a:rPr>
              <a:t>for Facebook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03D1020A-174F-451C-BDD6-DA3D5207003C}"/>
              </a:ext>
            </a:extLst>
          </p:cNvPr>
          <p:cNvSpPr/>
          <p:nvPr/>
        </p:nvSpPr>
        <p:spPr>
          <a:xfrm>
            <a:off x="1961139" y="5374181"/>
            <a:ext cx="1096296" cy="19338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A622E289-8B57-4593-942B-8FC18936F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988" y="1560112"/>
            <a:ext cx="917058" cy="687794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CA7CB8B7-494E-427F-A40E-9E83D451ADF9}"/>
              </a:ext>
            </a:extLst>
          </p:cNvPr>
          <p:cNvSpPr txBox="1"/>
          <p:nvPr/>
        </p:nvSpPr>
        <p:spPr>
          <a:xfrm>
            <a:off x="5379060" y="5593113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Fulle</a:t>
            </a:r>
            <a:r>
              <a:rPr lang="en-US" sz="800" strike="sngStrike" dirty="0"/>
              <a:t>(salad cum)</a:t>
            </a:r>
          </a:p>
          <a:p>
            <a:r>
              <a:rPr lang="en-US" sz="800" strike="sngStrike" dirty="0" err="1"/>
              <a:t>girlfrind</a:t>
            </a:r>
            <a:endParaRPr lang="en-US" sz="800" strike="sngStrike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0490EBD-0174-4CFA-9D36-1C9600509CF5}"/>
              </a:ext>
            </a:extLst>
          </p:cNvPr>
          <p:cNvSpPr txBox="1"/>
          <p:nvPr/>
        </p:nvSpPr>
        <p:spPr>
          <a:xfrm>
            <a:off x="6475482" y="5644231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hakan</a:t>
            </a:r>
            <a:endParaRPr lang="en-US" sz="800" strike="sngStrike" dirty="0"/>
          </a:p>
        </p:txBody>
      </p:sp>
      <p:pic>
        <p:nvPicPr>
          <p:cNvPr id="112" name="Picture 111">
            <a:extLst>
              <a:ext uri="{FF2B5EF4-FFF2-40B4-BE49-F238E27FC236}">
                <a16:creationId xmlns:a16="http://schemas.microsoft.com/office/drawing/2014/main" id="{5428657C-9BD2-4625-8B13-8BC14D6B1C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3191" y="2103224"/>
            <a:ext cx="1103499" cy="415488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F09E39C0-D9FC-4897-BC70-D2BA5240B14E}"/>
              </a:ext>
            </a:extLst>
          </p:cNvPr>
          <p:cNvSpPr/>
          <p:nvPr/>
        </p:nvSpPr>
        <p:spPr>
          <a:xfrm>
            <a:off x="8229600" y="5128479"/>
            <a:ext cx="1187303" cy="53196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41.</a:t>
            </a:r>
            <a:r>
              <a:rPr lang="en-US" strike="sngStrike" dirty="0"/>
              <a:t>Bosian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0594339C-275D-4FB3-BD4B-8DCE66102A2C}"/>
              </a:ext>
            </a:extLst>
          </p:cNvPr>
          <p:cNvSpPr txBox="1"/>
          <p:nvPr/>
        </p:nvSpPr>
        <p:spPr>
          <a:xfrm>
            <a:off x="8113152" y="5066496"/>
            <a:ext cx="16979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HOMCDI:AUSLADER:FATHER</a:t>
            </a:r>
            <a:r>
              <a:rPr lang="en-US" sz="800" strike="sngStrike" dirty="0"/>
              <a:t>(logical)</a:t>
            </a:r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B10CD0DD-E6CD-4115-A3B1-62DBCD585936}"/>
              </a:ext>
            </a:extLst>
          </p:cNvPr>
          <p:cNvSpPr/>
          <p:nvPr/>
        </p:nvSpPr>
        <p:spPr>
          <a:xfrm>
            <a:off x="8823251" y="4925053"/>
            <a:ext cx="404213" cy="64251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F15A7AE3-A36C-4816-B100-710790157AA7}"/>
              </a:ext>
            </a:extLst>
          </p:cNvPr>
          <p:cNvCxnSpPr/>
          <p:nvPr/>
        </p:nvCxnSpPr>
        <p:spPr>
          <a:xfrm>
            <a:off x="6836940" y="3212961"/>
            <a:ext cx="1966818" cy="203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>
            <a:extLst>
              <a:ext uri="{FF2B5EF4-FFF2-40B4-BE49-F238E27FC236}">
                <a16:creationId xmlns:a16="http://schemas.microsoft.com/office/drawing/2014/main" id="{B728FDE6-7DE8-4C4C-B6FE-E76A848AD2AA}"/>
              </a:ext>
            </a:extLst>
          </p:cNvPr>
          <p:cNvSpPr txBox="1"/>
          <p:nvPr/>
        </p:nvSpPr>
        <p:spPr>
          <a:xfrm>
            <a:off x="8124890" y="5510047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Libray</a:t>
            </a:r>
            <a:r>
              <a:rPr lang="en-US" sz="800" strike="sngStrike" dirty="0"/>
              <a:t> mother cries, husband left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2FA43C4-7A95-4136-B8A5-0F76CE06A9B3}"/>
              </a:ext>
            </a:extLst>
          </p:cNvPr>
          <p:cNvCxnSpPr>
            <a:stCxn id="110" idx="3"/>
          </p:cNvCxnSpPr>
          <p:nvPr/>
        </p:nvCxnSpPr>
        <p:spPr>
          <a:xfrm flipV="1">
            <a:off x="6245003" y="5281940"/>
            <a:ext cx="2717099" cy="4804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>
            <a:extLst>
              <a:ext uri="{FF2B5EF4-FFF2-40B4-BE49-F238E27FC236}">
                <a16:creationId xmlns:a16="http://schemas.microsoft.com/office/drawing/2014/main" id="{CB0B1DBD-1280-4DC9-A335-A4A8F8312861}"/>
              </a:ext>
            </a:extLst>
          </p:cNvPr>
          <p:cNvSpPr txBox="1"/>
          <p:nvPr/>
        </p:nvSpPr>
        <p:spPr>
          <a:xfrm>
            <a:off x="7217044" y="5593113"/>
            <a:ext cx="3882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Oli s.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05FCC2A5-C977-4B87-8092-4C167CB7C118}"/>
              </a:ext>
            </a:extLst>
          </p:cNvPr>
          <p:cNvSpPr txBox="1"/>
          <p:nvPr/>
        </p:nvSpPr>
        <p:spPr>
          <a:xfrm>
            <a:off x="4449601" y="6065156"/>
            <a:ext cx="11689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10c-2:HOMCEI:IS-A-Bell</a:t>
            </a: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19EC211-079B-432C-8964-5716DA5CE708}"/>
              </a:ext>
            </a:extLst>
          </p:cNvPr>
          <p:cNvCxnSpPr>
            <a:cxnSpLocks/>
          </p:cNvCxnSpPr>
          <p:nvPr/>
        </p:nvCxnSpPr>
        <p:spPr>
          <a:xfrm>
            <a:off x="4449601" y="6119714"/>
            <a:ext cx="379670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BFC32524-A146-4B12-866A-F879FD56C7A4}"/>
              </a:ext>
            </a:extLst>
          </p:cNvPr>
          <p:cNvCxnSpPr/>
          <p:nvPr/>
        </p:nvCxnSpPr>
        <p:spPr>
          <a:xfrm flipH="1">
            <a:off x="7121522" y="2661015"/>
            <a:ext cx="1108078" cy="8086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BFCF2A3C-B88A-4B0C-B4F4-755DCD11F07C}"/>
              </a:ext>
            </a:extLst>
          </p:cNvPr>
          <p:cNvSpPr txBox="1"/>
          <p:nvPr/>
        </p:nvSpPr>
        <p:spPr>
          <a:xfrm>
            <a:off x="8229600" y="2296402"/>
            <a:ext cx="3980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Auschwitz:HOMCI:AUSLER</a:t>
            </a:r>
            <a:endParaRPr lang="en-US" dirty="0"/>
          </a:p>
          <a:p>
            <a:r>
              <a:rPr lang="en-US" dirty="0"/>
              <a:t>HOMICIDE:CHANLOR:PREA(</a:t>
            </a:r>
            <a:r>
              <a:rPr lang="en-US" strike="sngStrike" dirty="0" err="1"/>
              <a:t>heine,</a:t>
            </a:r>
            <a:r>
              <a:rPr lang="en-US" dirty="0" err="1"/>
              <a:t>SALES</a:t>
            </a:r>
            <a:r>
              <a:rPr lang="en-US" dirty="0"/>
              <a:t>)</a:t>
            </a:r>
          </a:p>
          <a:p>
            <a:r>
              <a:rPr lang="en-US" dirty="0"/>
              <a:t>Pope </a:t>
            </a:r>
            <a:r>
              <a:rPr lang="en-US" dirty="0" err="1"/>
              <a:t>Sait</a:t>
            </a:r>
            <a:r>
              <a:rPr lang="en-US" dirty="0"/>
              <a:t> </a:t>
            </a:r>
            <a:r>
              <a:rPr lang="en-US" dirty="0" err="1"/>
              <a:t>Marit</a:t>
            </a:r>
            <a:r>
              <a:rPr lang="en-US" dirty="0"/>
              <a:t>, </a:t>
            </a:r>
            <a:r>
              <a:rPr lang="en-US" dirty="0" err="1"/>
              <a:t>IBM:BofA.Breadlove</a:t>
            </a:r>
            <a:endParaRPr lang="en-US" dirty="0"/>
          </a:p>
        </p:txBody>
      </p:sp>
      <p:sp>
        <p:nvSpPr>
          <p:cNvPr id="128" name="Heart 127">
            <a:extLst>
              <a:ext uri="{FF2B5EF4-FFF2-40B4-BE49-F238E27FC236}">
                <a16:creationId xmlns:a16="http://schemas.microsoft.com/office/drawing/2014/main" id="{69D8458F-14D9-4B55-B5CA-950EF6F8A765}"/>
              </a:ext>
            </a:extLst>
          </p:cNvPr>
          <p:cNvSpPr/>
          <p:nvPr/>
        </p:nvSpPr>
        <p:spPr>
          <a:xfrm>
            <a:off x="9648420" y="2703211"/>
            <a:ext cx="1451385" cy="736482"/>
          </a:xfrm>
          <a:prstGeom prst="hear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LOVELACE</a:t>
            </a:r>
          </a:p>
        </p:txBody>
      </p:sp>
    </p:spTree>
    <p:extLst>
      <p:ext uri="{BB962C8B-B14F-4D97-AF65-F5344CB8AC3E}">
        <p14:creationId xmlns:p14="http://schemas.microsoft.com/office/powerpoint/2010/main" val="408527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075CF09-0604-44CE-90C0-77310801F8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4" y="4774756"/>
            <a:ext cx="1091926" cy="122360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06138-D72B-4A35-9AFE-C42E4C58F44D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53DDBD-361E-4D8D-9C56-D5C5BF4ED139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89EF20B-5394-46D0-8F4C-5A448F9611D6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D0BB9FC-DC37-4075-BCAB-45C14058E3E6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9BE1CA-DD97-43EA-8E09-C8D08E18B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8C24AE-F1DD-4A2C-8F38-D356ED62502A}"/>
              </a:ext>
            </a:extLst>
          </p:cNvPr>
          <p:cNvCxnSpPr/>
          <p:nvPr/>
        </p:nvCxnSpPr>
        <p:spPr>
          <a:xfrm>
            <a:off x="9285768" y="143958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2514B57-2443-4BC6-AA37-42EC00C90718}"/>
              </a:ext>
            </a:extLst>
          </p:cNvPr>
          <p:cNvCxnSpPr/>
          <p:nvPr/>
        </p:nvCxnSpPr>
        <p:spPr>
          <a:xfrm>
            <a:off x="9416903" y="4518837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CEE350F-790A-481E-BB98-C264A2940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31" y="4774758"/>
            <a:ext cx="304762" cy="138095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22FCE0-EBAB-4203-BD6B-2A0DFD2E276B}"/>
              </a:ext>
            </a:extLst>
          </p:cNvPr>
          <p:cNvCxnSpPr/>
          <p:nvPr/>
        </p:nvCxnSpPr>
        <p:spPr>
          <a:xfrm>
            <a:off x="606056" y="4880344"/>
            <a:ext cx="844007" cy="1275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AEA9F5C-F215-4191-990D-7B3E45EF9603}"/>
              </a:ext>
            </a:extLst>
          </p:cNvPr>
          <p:cNvSpPr txBox="1"/>
          <p:nvPr/>
        </p:nvSpPr>
        <p:spPr>
          <a:xfrm>
            <a:off x="1308201" y="4434059"/>
            <a:ext cx="93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Walking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10F5997-44E7-45E5-832C-286589629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73" y="2990846"/>
            <a:ext cx="743843" cy="4381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B4B6C16-5D63-48EC-9865-A90D037F20D2}"/>
              </a:ext>
            </a:extLst>
          </p:cNvPr>
          <p:cNvSpPr txBox="1"/>
          <p:nvPr/>
        </p:nvSpPr>
        <p:spPr>
          <a:xfrm>
            <a:off x="4116128" y="2621514"/>
            <a:ext cx="4601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!HOMCIE:AUSLAENDER.  </a:t>
            </a:r>
            <a:r>
              <a:rPr lang="en-US" strike="sngStrike" dirty="0" err="1"/>
              <a:t>Cvjm</a:t>
            </a:r>
            <a:r>
              <a:rPr lang="en-US" strike="sngStrike" dirty="0"/>
              <a:t>. </a:t>
            </a:r>
            <a:r>
              <a:rPr lang="en-US" strike="sngStrike" dirty="0" err="1"/>
              <a:t>Karlur-neureute</a:t>
            </a:r>
            <a:endParaRPr lang="en-US" strike="sngStrike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7959747-B282-4750-A5ED-7EAA594E2A71}"/>
              </a:ext>
            </a:extLst>
          </p:cNvPr>
          <p:cNvCxnSpPr>
            <a:cxnSpLocks/>
          </p:cNvCxnSpPr>
          <p:nvPr/>
        </p:nvCxnSpPr>
        <p:spPr>
          <a:xfrm>
            <a:off x="4199860" y="2012576"/>
            <a:ext cx="4369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F1CCBF-0E1E-4550-BE5F-3103D169F0B5}"/>
              </a:ext>
            </a:extLst>
          </p:cNvPr>
          <p:cNvSpPr txBox="1"/>
          <p:nvPr/>
        </p:nvSpPr>
        <p:spPr>
          <a:xfrm>
            <a:off x="4199860" y="2264735"/>
            <a:ext cx="1951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HOMCIDE:BILL</a:t>
            </a:r>
            <a:r>
              <a:rPr lang="en-US" strike="sngStrike" dirty="0"/>
              <a:t>(</a:t>
            </a:r>
            <a:r>
              <a:rPr lang="en-US" strike="sngStrike" dirty="0" err="1"/>
              <a:t>rui</a:t>
            </a:r>
            <a:r>
              <a:rPr lang="en-US" strike="sngStrike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8B1F40-E16C-4E5E-BCBB-DA5DBC971C24}"/>
              </a:ext>
            </a:extLst>
          </p:cNvPr>
          <p:cNvSpPr txBox="1"/>
          <p:nvPr/>
        </p:nvSpPr>
        <p:spPr>
          <a:xfrm>
            <a:off x="4818094" y="2119959"/>
            <a:ext cx="6431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campdavid</a:t>
            </a:r>
            <a:endParaRPr lang="en-US" sz="800" strike="sngStrike" dirty="0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A3064B7-D310-452D-A0D2-75D513252705}"/>
              </a:ext>
            </a:extLst>
          </p:cNvPr>
          <p:cNvCxnSpPr>
            <a:cxnSpLocks/>
          </p:cNvCxnSpPr>
          <p:nvPr/>
        </p:nvCxnSpPr>
        <p:spPr>
          <a:xfrm>
            <a:off x="4129414" y="4299611"/>
            <a:ext cx="4369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2FA1C932-30B8-435D-88ED-234460391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592" y="4985930"/>
            <a:ext cx="796491" cy="7556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7360B69-433F-48F8-AD2E-17946F17A0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23" y="5098052"/>
            <a:ext cx="594869" cy="68594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CEE3A9D-37EF-409C-BDF2-E1BF0B0C839D}"/>
              </a:ext>
            </a:extLst>
          </p:cNvPr>
          <p:cNvSpPr txBox="1"/>
          <p:nvPr/>
        </p:nvSpPr>
        <p:spPr>
          <a:xfrm>
            <a:off x="5461219" y="3209923"/>
            <a:ext cx="26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“Kicking while on ground”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061BD9-1408-4C80-B3C3-D112C9D89691}"/>
              </a:ext>
            </a:extLst>
          </p:cNvPr>
          <p:cNvSpPr txBox="1"/>
          <p:nvPr/>
        </p:nvSpPr>
        <p:spPr>
          <a:xfrm>
            <a:off x="4199860" y="3547503"/>
            <a:ext cx="4924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KING(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lebense</a:t>
            </a:r>
            <a:r>
              <a:rPr lang="en-US" dirty="0"/>
              <a:t>).DEA(</a:t>
            </a:r>
            <a:r>
              <a:rPr lang="en-US" strike="sngStrike" dirty="0" err="1"/>
              <a:t>cocain</a:t>
            </a:r>
            <a:r>
              <a:rPr lang="en-US" dirty="0"/>
              <a:t>).SAES.no.Purhcesehr.no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F71BDC3-A1C3-49C6-9CDE-B6743FE9A043}"/>
              </a:ext>
            </a:extLst>
          </p:cNvPr>
          <p:cNvSpPr txBox="1"/>
          <p:nvPr/>
        </p:nvSpPr>
        <p:spPr>
          <a:xfrm>
            <a:off x="4199860" y="3875645"/>
            <a:ext cx="5165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feel like king when you take </a:t>
            </a:r>
            <a:r>
              <a:rPr lang="en-US" sz="800" strike="sngStrike" dirty="0" err="1"/>
              <a:t>cociant</a:t>
            </a:r>
            <a:r>
              <a:rPr lang="en-US" sz="800" strike="sngStrike" dirty="0"/>
              <a:t>( do you not want to may join my </a:t>
            </a:r>
            <a:r>
              <a:rPr lang="en-US" sz="800" strike="sngStrike" dirty="0" err="1"/>
              <a:t>gang?no</a:t>
            </a:r>
            <a:r>
              <a:rPr lang="en-US" sz="800" strike="sngStrike" dirty="0"/>
              <a:t>.) I will sell it without buy any money.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FC6626-8DBA-4E44-93FE-65196A4D4CE7}"/>
              </a:ext>
            </a:extLst>
          </p:cNvPr>
          <p:cNvCxnSpPr/>
          <p:nvPr/>
        </p:nvCxnSpPr>
        <p:spPr>
          <a:xfrm flipV="1">
            <a:off x="4040372" y="2990846"/>
            <a:ext cx="1616149" cy="438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8031103-AC30-4D19-AD1F-DC566CAD6659}"/>
              </a:ext>
            </a:extLst>
          </p:cNvPr>
          <p:cNvCxnSpPr/>
          <p:nvPr/>
        </p:nvCxnSpPr>
        <p:spPr>
          <a:xfrm flipV="1">
            <a:off x="1945758" y="4774756"/>
            <a:ext cx="1041991" cy="1569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3CF53111-CE3A-4CB6-A8BC-D3F7530C55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5381" y="4517794"/>
            <a:ext cx="2200708" cy="125199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EAA0E1AB-9C36-40C4-B9BA-FE5D1007C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92" y="4618725"/>
            <a:ext cx="594869" cy="685949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DB18306-B45F-4362-BD94-2A7124A9EA35}"/>
              </a:ext>
            </a:extLst>
          </p:cNvPr>
          <p:cNvSpPr txBox="1"/>
          <p:nvPr/>
        </p:nvSpPr>
        <p:spPr>
          <a:xfrm>
            <a:off x="6508889" y="4299611"/>
            <a:ext cx="26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“Kicking while on ground”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927EE4-CAB7-4B41-A6D7-DA978A6D9706}"/>
              </a:ext>
            </a:extLst>
          </p:cNvPr>
          <p:cNvCxnSpPr/>
          <p:nvPr/>
        </p:nvCxnSpPr>
        <p:spPr>
          <a:xfrm flipV="1">
            <a:off x="6662329" y="4518837"/>
            <a:ext cx="1154514" cy="86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5E7ED262-99FA-4F79-B5C3-2B052143E307}"/>
              </a:ext>
            </a:extLst>
          </p:cNvPr>
          <p:cNvSpPr/>
          <p:nvPr/>
        </p:nvSpPr>
        <p:spPr>
          <a:xfrm>
            <a:off x="7495771" y="4774756"/>
            <a:ext cx="933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Walking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BE25A93B-2927-47DF-95A9-F5DFE46FC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83" y="5090804"/>
            <a:ext cx="743843" cy="438154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6EA749E9-512C-4564-82D9-8CAD387C9E03}"/>
              </a:ext>
            </a:extLst>
          </p:cNvPr>
          <p:cNvCxnSpPr/>
          <p:nvPr/>
        </p:nvCxnSpPr>
        <p:spPr>
          <a:xfrm flipV="1">
            <a:off x="7344882" y="4873855"/>
            <a:ext cx="1154514" cy="867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D667CF9-88EA-4F75-ABD8-06A0DF380BDC}"/>
              </a:ext>
            </a:extLst>
          </p:cNvPr>
          <p:cNvSpPr txBox="1"/>
          <p:nvPr/>
        </p:nvSpPr>
        <p:spPr>
          <a:xfrm>
            <a:off x="6662329" y="5327491"/>
            <a:ext cx="210121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Death: </a:t>
            </a:r>
            <a:r>
              <a:rPr lang="en-US" sz="800" strike="sngStrike" dirty="0" err="1"/>
              <a:t>teath</a:t>
            </a:r>
            <a:endParaRPr lang="en-US" sz="800" strike="sngStrike" dirty="0"/>
          </a:p>
          <a:p>
            <a:r>
              <a:rPr lang="en-US" sz="800" strike="sngStrike" dirty="0"/>
              <a:t>Death: </a:t>
            </a:r>
            <a:r>
              <a:rPr lang="en-US" sz="800" strike="sngStrike" dirty="0" err="1"/>
              <a:t>solor</a:t>
            </a:r>
            <a:r>
              <a:rPr lang="en-US" sz="800" strike="sngStrike" dirty="0"/>
              <a:t> plexus</a:t>
            </a:r>
          </a:p>
          <a:p>
            <a:r>
              <a:rPr lang="en-US" dirty="0"/>
              <a:t>ATOICLOCK</a:t>
            </a:r>
            <a:r>
              <a:rPr lang="en-US" strike="sngStrike" dirty="0"/>
              <a:t>(</a:t>
            </a:r>
            <a:r>
              <a:rPr lang="en-US" strike="sngStrike" dirty="0" err="1"/>
              <a:t>gardner</a:t>
            </a:r>
            <a:r>
              <a:rPr lang="en-US" strike="sngStrike" dirty="0"/>
              <a:t>)</a:t>
            </a: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6CF6874-DA0A-47D6-9EF0-77881FA99BF9}"/>
              </a:ext>
            </a:extLst>
          </p:cNvPr>
          <p:cNvCxnSpPr>
            <a:cxnSpLocks/>
          </p:cNvCxnSpPr>
          <p:nvPr/>
        </p:nvCxnSpPr>
        <p:spPr>
          <a:xfrm>
            <a:off x="4185381" y="5999959"/>
            <a:ext cx="43699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66A398E-A650-40A1-9C52-5B542EBFBCA1}"/>
              </a:ext>
            </a:extLst>
          </p:cNvPr>
          <p:cNvCxnSpPr/>
          <p:nvPr/>
        </p:nvCxnSpPr>
        <p:spPr>
          <a:xfrm flipV="1">
            <a:off x="-95693" y="4517794"/>
            <a:ext cx="1041991" cy="18269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" name="Picture 105">
            <a:extLst>
              <a:ext uri="{FF2B5EF4-FFF2-40B4-BE49-F238E27FC236}">
                <a16:creationId xmlns:a16="http://schemas.microsoft.com/office/drawing/2014/main" id="{96D922AC-BA38-4882-9FA2-3C20336A4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173" y="1262314"/>
            <a:ext cx="473692" cy="5308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84BD6C1-C14C-484F-BFA6-1BE81759E3A3}"/>
              </a:ext>
            </a:extLst>
          </p:cNvPr>
          <p:cNvSpPr txBox="1"/>
          <p:nvPr/>
        </p:nvSpPr>
        <p:spPr>
          <a:xfrm>
            <a:off x="4971137" y="1211833"/>
            <a:ext cx="3305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Britta:</a:t>
            </a:r>
            <a:r>
              <a:rPr lang="en-US" dirty="0" err="1"/>
              <a:t>VIRIGINA</a:t>
            </a:r>
            <a:r>
              <a:rPr lang="en-US" dirty="0"/>
              <a:t>: </a:t>
            </a:r>
            <a:r>
              <a:rPr lang="en-US" sz="800" dirty="0"/>
              <a:t>my brother(uncle) was high and now my son</a:t>
            </a:r>
          </a:p>
          <a:p>
            <a:r>
              <a:rPr lang="en-US" dirty="0"/>
              <a:t>41. </a:t>
            </a:r>
            <a:r>
              <a:rPr lang="en-US" sz="800" strike="sngStrike" dirty="0" err="1"/>
              <a:t>Youre</a:t>
            </a:r>
            <a:r>
              <a:rPr lang="en-US" sz="800" strike="sngStrike" dirty="0"/>
              <a:t> fault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60D12A2-FC21-480B-9309-441F472B6ED9}"/>
              </a:ext>
            </a:extLst>
          </p:cNvPr>
          <p:cNvCxnSpPr/>
          <p:nvPr/>
        </p:nvCxnSpPr>
        <p:spPr>
          <a:xfrm>
            <a:off x="4316819" y="1211833"/>
            <a:ext cx="654318" cy="464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8AF81D5-1AC6-4691-9DDE-96E9C00D794E}"/>
              </a:ext>
            </a:extLst>
          </p:cNvPr>
          <p:cNvSpPr txBox="1"/>
          <p:nvPr/>
        </p:nvSpPr>
        <p:spPr>
          <a:xfrm>
            <a:off x="4919865" y="1686881"/>
            <a:ext cx="3395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000.tw.pns.INTENPAYEMENT.</a:t>
            </a:r>
            <a:r>
              <a:rPr lang="en-US" sz="800" strike="sngStrike" dirty="0"/>
              <a:t>Andrew.son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90CB14C-49C1-4A59-9E40-E3A6934FA539}"/>
              </a:ext>
            </a:extLst>
          </p:cNvPr>
          <p:cNvCxnSpPr/>
          <p:nvPr/>
        </p:nvCxnSpPr>
        <p:spPr>
          <a:xfrm flipV="1">
            <a:off x="1450063" y="4618725"/>
            <a:ext cx="1138094" cy="153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CC75ECC-E357-4E35-B218-01DECEF0ED3F}"/>
              </a:ext>
            </a:extLst>
          </p:cNvPr>
          <p:cNvSpPr/>
          <p:nvPr/>
        </p:nvSpPr>
        <p:spPr>
          <a:xfrm>
            <a:off x="224730" y="6062623"/>
            <a:ext cx="173477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0.1 queen under pressure </a:t>
            </a:r>
            <a:r>
              <a:rPr lang="en-US" sz="800" strike="sngStrike" dirty="0" err="1"/>
              <a:t>commcieal</a:t>
            </a:r>
            <a:endParaRPr lang="en-US" sz="800" strike="sngStrike" dirty="0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2C92AB0C-429B-4A4B-8D2A-7F3108DA8840}"/>
              </a:ext>
            </a:extLst>
          </p:cNvPr>
          <p:cNvSpPr txBox="1"/>
          <p:nvPr/>
        </p:nvSpPr>
        <p:spPr>
          <a:xfrm>
            <a:off x="2308726" y="4434059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0/</a:t>
            </a:r>
            <a:r>
              <a:rPr lang="en-US" strike="sngStrike" dirty="0" err="1"/>
              <a:t>kmh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708533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7A6065B-493F-4154-8390-DA434A620457}"/>
              </a:ext>
            </a:extLst>
          </p:cNvPr>
          <p:cNvSpPr/>
          <p:nvPr/>
        </p:nvSpPr>
        <p:spPr>
          <a:xfrm>
            <a:off x="3888883" y="3947010"/>
            <a:ext cx="538659" cy="65102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3A6E3391-9613-4B4B-BF99-2B29B3BBD8B6}"/>
              </a:ext>
            </a:extLst>
          </p:cNvPr>
          <p:cNvSpPr/>
          <p:nvPr/>
        </p:nvSpPr>
        <p:spPr>
          <a:xfrm>
            <a:off x="4373955" y="3997369"/>
            <a:ext cx="538659" cy="65102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06138-D72B-4A35-9AFE-C42E4C58F44D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53DDBD-361E-4D8D-9C56-D5C5BF4ED139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BB9FC-DC37-4075-BCAB-45C14058E3E6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9BE1CA-DD97-43EA-8E09-C8D08E18B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8C24AE-F1DD-4A2C-8F38-D356ED62502A}"/>
              </a:ext>
            </a:extLst>
          </p:cNvPr>
          <p:cNvCxnSpPr/>
          <p:nvPr/>
        </p:nvCxnSpPr>
        <p:spPr>
          <a:xfrm>
            <a:off x="9285768" y="143958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2ECF3C2-39E9-4AE2-9A3A-A1B585D1D52E}"/>
              </a:ext>
            </a:extLst>
          </p:cNvPr>
          <p:cNvCxnSpPr/>
          <p:nvPr/>
        </p:nvCxnSpPr>
        <p:spPr>
          <a:xfrm>
            <a:off x="297713" y="4605885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1B36CF-DF97-4D81-A71E-05CD808958B6}"/>
              </a:ext>
            </a:extLst>
          </p:cNvPr>
          <p:cNvCxnSpPr/>
          <p:nvPr/>
        </p:nvCxnSpPr>
        <p:spPr>
          <a:xfrm>
            <a:off x="9285768" y="4581720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36A6570-7798-48D2-9C5A-5B2B866D5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584" y="1364055"/>
            <a:ext cx="2433084" cy="24330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DA997F-A4B7-4E5E-8394-6E561D9F2C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64" y="2755356"/>
            <a:ext cx="1922721" cy="19227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94767AB-0047-44A1-BA52-D1C976DD3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776" y="5859807"/>
            <a:ext cx="776879" cy="9332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5050C1-18BE-4909-8D6B-4D0C9CFFC2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071" y="5859806"/>
            <a:ext cx="1402398" cy="93323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AF6F88D-CC5C-49DF-B787-5F5E837C04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544" y="5907701"/>
            <a:ext cx="1018067" cy="83744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24BDA1C-2A01-4A1B-87B0-3C45F6FD86DA}"/>
              </a:ext>
            </a:extLst>
          </p:cNvPr>
          <p:cNvSpPr txBox="1"/>
          <p:nvPr/>
        </p:nvSpPr>
        <p:spPr>
          <a:xfrm>
            <a:off x="3766892" y="731108"/>
            <a:ext cx="1020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2ABB1C9-CD29-43E6-910A-3B665041E8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466" y="716057"/>
            <a:ext cx="375433" cy="37543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050416E-C301-480F-9575-6BE71C4060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36052" y="5599285"/>
            <a:ext cx="438853" cy="15859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2899BF3-AA8F-4FCD-8571-04E0C2B3748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052" y="5121664"/>
            <a:ext cx="426257" cy="42625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C0D2AA1-B504-46C4-A8E9-24F03DE045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3143" y="2368632"/>
            <a:ext cx="438853" cy="15859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3AB207E7-3547-4964-9F59-EE1DB28070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43" y="1891011"/>
            <a:ext cx="426257" cy="42625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CB7B9F6-671F-4633-B779-9B700323AB82}"/>
              </a:ext>
            </a:extLst>
          </p:cNvPr>
          <p:cNvCxnSpPr>
            <a:cxnSpLocks/>
          </p:cNvCxnSpPr>
          <p:nvPr/>
        </p:nvCxnSpPr>
        <p:spPr>
          <a:xfrm>
            <a:off x="4228210" y="1913948"/>
            <a:ext cx="3065722" cy="11004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BDA2E1F-4C69-4E59-ADC5-879D4C2D7CA2}"/>
              </a:ext>
            </a:extLst>
          </p:cNvPr>
          <p:cNvCxnSpPr/>
          <p:nvPr/>
        </p:nvCxnSpPr>
        <p:spPr>
          <a:xfrm>
            <a:off x="3858071" y="3141510"/>
            <a:ext cx="3327990" cy="1726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>
            <a:extLst>
              <a:ext uri="{FF2B5EF4-FFF2-40B4-BE49-F238E27FC236}">
                <a16:creationId xmlns:a16="http://schemas.microsoft.com/office/drawing/2014/main" id="{375BB6E2-1A3A-4F21-ACCF-D80C698C1E5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932" y="3184273"/>
            <a:ext cx="1218567" cy="17260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2099517-6D7F-4CF5-954B-228776D96CE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95" y="880774"/>
            <a:ext cx="876300" cy="8763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3AC8F143-CC57-4764-ABF8-D07D59834E11}"/>
              </a:ext>
            </a:extLst>
          </p:cNvPr>
          <p:cNvSpPr txBox="1"/>
          <p:nvPr/>
        </p:nvSpPr>
        <p:spPr>
          <a:xfrm>
            <a:off x="4149069" y="1297166"/>
            <a:ext cx="2514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MILITARY INTENATIONAL BREAKFAST </a:t>
            </a:r>
          </a:p>
          <a:p>
            <a:r>
              <a:rPr lang="en-US" sz="1200" dirty="0"/>
              <a:t>since 2000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8FD5B59-077C-4237-A64E-A6C0431C9E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612" y="5334793"/>
            <a:ext cx="776932" cy="110047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E691BD2F-A6B3-4EAE-BD3F-2F8F85D56AB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881" y="1130269"/>
            <a:ext cx="771968" cy="37731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A95A37CF-FDA5-4FF2-8DD4-F33C1A0D17B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061" y="1710350"/>
            <a:ext cx="1153104" cy="115310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6DD1B15-3C82-4089-9941-FEEA88F0A3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053" y="5355288"/>
            <a:ext cx="830260" cy="118356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E31B3FA-A5FE-420D-A0D6-B7569B4FD70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9737" y="5293247"/>
            <a:ext cx="801116" cy="1142017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2D6FFA87-CEBE-4EAF-A5BC-465A67CC4983}"/>
              </a:ext>
            </a:extLst>
          </p:cNvPr>
          <p:cNvSpPr txBox="1"/>
          <p:nvPr/>
        </p:nvSpPr>
        <p:spPr>
          <a:xfrm>
            <a:off x="6525579" y="6803313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41.HOMCEI</a:t>
            </a:r>
            <a:r>
              <a:rPr lang="en-US" sz="800" b="1" dirty="0">
                <a:sym typeface="Wingdings" panose="05000000000000000000" pitchFamily="2" charset="2"/>
              </a:rPr>
              <a:t>:)IS-A-BELL</a:t>
            </a:r>
            <a:endParaRPr lang="en-US" sz="800" b="1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5D6AADA-0983-4C22-BA90-97DA0B6A9DEB}"/>
              </a:ext>
            </a:extLst>
          </p:cNvPr>
          <p:cNvCxnSpPr>
            <a:cxnSpLocks/>
          </p:cNvCxnSpPr>
          <p:nvPr/>
        </p:nvCxnSpPr>
        <p:spPr>
          <a:xfrm flipV="1">
            <a:off x="3417881" y="5008641"/>
            <a:ext cx="4602972" cy="1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C51F3CAA-838D-4446-8893-083062A647F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31351" y="5068423"/>
            <a:ext cx="729118" cy="722939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2B6F596-2826-404B-8F9C-59AE6965471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47945" y="5066600"/>
            <a:ext cx="392158" cy="249555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EC2E4647-5B60-4A47-8F89-18D64DBEDFD1}"/>
              </a:ext>
            </a:extLst>
          </p:cNvPr>
          <p:cNvSpPr txBox="1"/>
          <p:nvPr/>
        </p:nvSpPr>
        <p:spPr>
          <a:xfrm>
            <a:off x="6090992" y="4872481"/>
            <a:ext cx="266002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DDR SPY RICAR </a:t>
            </a:r>
          </a:p>
          <a:p>
            <a:r>
              <a:rPr lang="en-US" dirty="0"/>
              <a:t>LWWI.GAS.LOUSISANA.IPX</a:t>
            </a:r>
          </a:p>
          <a:p>
            <a:r>
              <a:rPr lang="en-US" sz="800" strike="sngStrike" dirty="0" err="1"/>
              <a:t>ghoch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hammermeister</a:t>
            </a:r>
            <a:r>
              <a:rPr lang="en-US" sz="800" strike="sngStrike" dirty="0"/>
              <a:t>)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A343254A-5272-4C8B-A0FE-030A7878AB45}"/>
              </a:ext>
            </a:extLst>
          </p:cNvPr>
          <p:cNvSpPr/>
          <p:nvPr/>
        </p:nvSpPr>
        <p:spPr>
          <a:xfrm>
            <a:off x="3619554" y="3780396"/>
            <a:ext cx="538659" cy="651020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AB1D60B5-9F40-4103-A00D-AE2F4F36596C}"/>
              </a:ext>
            </a:extLst>
          </p:cNvPr>
          <p:cNvSpPr/>
          <p:nvPr/>
        </p:nvSpPr>
        <p:spPr>
          <a:xfrm>
            <a:off x="3375695" y="2743329"/>
            <a:ext cx="1111311" cy="1226039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ube 83">
            <a:extLst>
              <a:ext uri="{FF2B5EF4-FFF2-40B4-BE49-F238E27FC236}">
                <a16:creationId xmlns:a16="http://schemas.microsoft.com/office/drawing/2014/main" id="{AF84478A-2027-48E0-B5F7-DEE9C66857C9}"/>
              </a:ext>
            </a:extLst>
          </p:cNvPr>
          <p:cNvSpPr/>
          <p:nvPr/>
        </p:nvSpPr>
        <p:spPr>
          <a:xfrm>
            <a:off x="744279" y="4784775"/>
            <a:ext cx="1402398" cy="1620338"/>
          </a:xfrm>
          <a:prstGeom prst="cube">
            <a:avLst>
              <a:gd name="adj" fmla="val 113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24B2147-1A7F-4A64-B732-AB36449BDF07}"/>
              </a:ext>
            </a:extLst>
          </p:cNvPr>
          <p:cNvSpPr/>
          <p:nvPr/>
        </p:nvSpPr>
        <p:spPr>
          <a:xfrm>
            <a:off x="744279" y="5362000"/>
            <a:ext cx="1158949" cy="2605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>
                <a:solidFill>
                  <a:schemeClr val="tx1"/>
                </a:solidFill>
              </a:rPr>
              <a:t>25cc</a:t>
            </a:r>
          </a:p>
        </p:txBody>
      </p:sp>
      <p:pic>
        <p:nvPicPr>
          <p:cNvPr id="98" name="Picture 97">
            <a:extLst>
              <a:ext uri="{FF2B5EF4-FFF2-40B4-BE49-F238E27FC236}">
                <a16:creationId xmlns:a16="http://schemas.microsoft.com/office/drawing/2014/main" id="{DC8E8DCF-1938-41F8-A1ED-CBDC128FD0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746" y="3213311"/>
            <a:ext cx="400192" cy="400192"/>
          </a:xfrm>
          <a:prstGeom prst="rect">
            <a:avLst/>
          </a:prstGeom>
        </p:spPr>
      </p:pic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37209E0-16B7-454E-9AC6-29D9D44C583A}"/>
              </a:ext>
            </a:extLst>
          </p:cNvPr>
          <p:cNvCxnSpPr>
            <a:endCxn id="98" idx="3"/>
          </p:cNvCxnSpPr>
          <p:nvPr/>
        </p:nvCxnSpPr>
        <p:spPr>
          <a:xfrm flipH="1" flipV="1">
            <a:off x="6805938" y="3413407"/>
            <a:ext cx="487994" cy="26856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8375B88-D40F-48FE-A08A-5A10E4C2E6A6}"/>
              </a:ext>
            </a:extLst>
          </p:cNvPr>
          <p:cNvCxnSpPr>
            <a:cxnSpLocks/>
            <a:stCxn id="77" idx="1"/>
            <a:endCxn id="98" idx="2"/>
          </p:cNvCxnSpPr>
          <p:nvPr/>
        </p:nvCxnSpPr>
        <p:spPr>
          <a:xfrm flipV="1">
            <a:off x="6090992" y="3613503"/>
            <a:ext cx="514850" cy="156675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DC086758-CA93-4F9D-AE5F-E40AC0A560FC}"/>
              </a:ext>
            </a:extLst>
          </p:cNvPr>
          <p:cNvCxnSpPr>
            <a:cxnSpLocks/>
            <a:endCxn id="98" idx="2"/>
          </p:cNvCxnSpPr>
          <p:nvPr/>
        </p:nvCxnSpPr>
        <p:spPr>
          <a:xfrm flipH="1" flipV="1">
            <a:off x="6605842" y="3613503"/>
            <a:ext cx="328858" cy="1871844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B36789C-ACC4-4202-844D-F69FC076042A}"/>
              </a:ext>
            </a:extLst>
          </p:cNvPr>
          <p:cNvCxnSpPr>
            <a:cxnSpLocks/>
          </p:cNvCxnSpPr>
          <p:nvPr/>
        </p:nvCxnSpPr>
        <p:spPr>
          <a:xfrm flipV="1">
            <a:off x="4376246" y="3518936"/>
            <a:ext cx="1983899" cy="202458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Arrow: Right 99">
            <a:extLst>
              <a:ext uri="{FF2B5EF4-FFF2-40B4-BE49-F238E27FC236}">
                <a16:creationId xmlns:a16="http://schemas.microsoft.com/office/drawing/2014/main" id="{B85C55AB-749B-4EE8-9105-AC2A359C2EF4}"/>
              </a:ext>
            </a:extLst>
          </p:cNvPr>
          <p:cNvSpPr/>
          <p:nvPr/>
        </p:nvSpPr>
        <p:spPr>
          <a:xfrm rot="16200000">
            <a:off x="1511870" y="2366244"/>
            <a:ext cx="3221738" cy="200339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0AE46A0-1C7B-4401-80D0-96FE8DA2E754}"/>
              </a:ext>
            </a:extLst>
          </p:cNvPr>
          <p:cNvSpPr/>
          <p:nvPr/>
        </p:nvSpPr>
        <p:spPr>
          <a:xfrm>
            <a:off x="2329995" y="1691841"/>
            <a:ext cx="163499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MILITARY </a:t>
            </a:r>
          </a:p>
          <a:p>
            <a:r>
              <a:rPr lang="en-US" dirty="0"/>
              <a:t>INTENATIONAL </a:t>
            </a:r>
          </a:p>
          <a:p>
            <a:r>
              <a:rPr lang="en-US" dirty="0"/>
              <a:t>BREAKFAST 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7F34914B-0A20-479F-BBB1-861F03E4515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603" y="3238731"/>
            <a:ext cx="876300" cy="876300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7285F86-EE63-475B-8CA2-869DD1470F76}"/>
              </a:ext>
            </a:extLst>
          </p:cNvPr>
          <p:cNvCxnSpPr/>
          <p:nvPr/>
        </p:nvCxnSpPr>
        <p:spPr>
          <a:xfrm flipV="1">
            <a:off x="3232298" y="5890437"/>
            <a:ext cx="1736049" cy="514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8547CBD-7B4B-4ABD-B408-2375F5800678}"/>
              </a:ext>
            </a:extLst>
          </p:cNvPr>
          <p:cNvCxnSpPr/>
          <p:nvPr/>
        </p:nvCxnSpPr>
        <p:spPr>
          <a:xfrm flipV="1">
            <a:off x="5377923" y="6381263"/>
            <a:ext cx="495789" cy="444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89262A73-BDED-4FE3-A467-89888B161CB6}"/>
              </a:ext>
            </a:extLst>
          </p:cNvPr>
          <p:cNvCxnSpPr>
            <a:cxnSpLocks/>
          </p:cNvCxnSpPr>
          <p:nvPr/>
        </p:nvCxnSpPr>
        <p:spPr>
          <a:xfrm flipV="1">
            <a:off x="3492126" y="1100677"/>
            <a:ext cx="4602972" cy="13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5FF2AC24-D52F-4BFB-B644-852D53E331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15" y="5915080"/>
            <a:ext cx="260521" cy="260521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5BDC5E83-E6A8-4A90-AA49-C86A83CDC95F}"/>
              </a:ext>
            </a:extLst>
          </p:cNvPr>
          <p:cNvCxnSpPr/>
          <p:nvPr/>
        </p:nvCxnSpPr>
        <p:spPr>
          <a:xfrm>
            <a:off x="1431715" y="5791362"/>
            <a:ext cx="471513" cy="5533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>
            <a:extLst>
              <a:ext uri="{FF2B5EF4-FFF2-40B4-BE49-F238E27FC236}">
                <a16:creationId xmlns:a16="http://schemas.microsoft.com/office/drawing/2014/main" id="{5BB29A29-CBFF-4F41-882B-2BB1963E7FB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660" y="694341"/>
            <a:ext cx="375433" cy="375433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FC97BF73-25BF-4CD2-90F5-AA1B8B05A0F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215" y="694160"/>
            <a:ext cx="338491" cy="390317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80C8AD56-1AE7-4C7D-B7AC-9CCBFCEE2477}"/>
              </a:ext>
            </a:extLst>
          </p:cNvPr>
          <p:cNvSpPr/>
          <p:nvPr/>
        </p:nvSpPr>
        <p:spPr>
          <a:xfrm>
            <a:off x="4652900" y="869570"/>
            <a:ext cx="1641025" cy="1225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1BB225E2-6265-4004-B4D9-A8411B990DFF}"/>
              </a:ext>
            </a:extLst>
          </p:cNvPr>
          <p:cNvCxnSpPr>
            <a:stCxn id="126" idx="1"/>
          </p:cNvCxnSpPr>
          <p:nvPr/>
        </p:nvCxnSpPr>
        <p:spPr>
          <a:xfrm flipV="1">
            <a:off x="3481215" y="694160"/>
            <a:ext cx="450135" cy="19515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Isosceles Triangle 129">
            <a:extLst>
              <a:ext uri="{FF2B5EF4-FFF2-40B4-BE49-F238E27FC236}">
                <a16:creationId xmlns:a16="http://schemas.microsoft.com/office/drawing/2014/main" id="{04454C4B-F6EF-492A-812D-6251B14C7B34}"/>
              </a:ext>
            </a:extLst>
          </p:cNvPr>
          <p:cNvSpPr/>
          <p:nvPr/>
        </p:nvSpPr>
        <p:spPr>
          <a:xfrm>
            <a:off x="3715374" y="2822428"/>
            <a:ext cx="1111311" cy="1226039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Isosceles Triangle 130">
            <a:extLst>
              <a:ext uri="{FF2B5EF4-FFF2-40B4-BE49-F238E27FC236}">
                <a16:creationId xmlns:a16="http://schemas.microsoft.com/office/drawing/2014/main" id="{D88ED95A-1656-4CB4-A5A8-B6CBBF4C9DAE}"/>
              </a:ext>
            </a:extLst>
          </p:cNvPr>
          <p:cNvSpPr/>
          <p:nvPr/>
        </p:nvSpPr>
        <p:spPr>
          <a:xfrm>
            <a:off x="3941987" y="3003477"/>
            <a:ext cx="1111311" cy="1226039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8164D5EB-6FE5-401D-938E-8632277A8D22}"/>
              </a:ext>
            </a:extLst>
          </p:cNvPr>
          <p:cNvCxnSpPr/>
          <p:nvPr/>
        </p:nvCxnSpPr>
        <p:spPr>
          <a:xfrm flipV="1">
            <a:off x="2394566" y="2928827"/>
            <a:ext cx="1151117" cy="1191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196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EB1F8F8-4806-45E1-8C6E-EB5F1E68D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67" y="1983879"/>
            <a:ext cx="524539" cy="78680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8BF679-0117-4119-ABE9-22A2F650C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86" y="1009099"/>
            <a:ext cx="876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23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C06138-D72B-4A35-9AFE-C42E4C58F44D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C53DDBD-361E-4D8D-9C56-D5C5BF4ED139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BB9FC-DC37-4075-BCAB-45C14058E3E6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89BE1CA-DD97-43EA-8E09-C8D08E18B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38C24AE-F1DD-4A2C-8F38-D356ED62502A}"/>
              </a:ext>
            </a:extLst>
          </p:cNvPr>
          <p:cNvCxnSpPr>
            <a:cxnSpLocks/>
          </p:cNvCxnSpPr>
          <p:nvPr/>
        </p:nvCxnSpPr>
        <p:spPr>
          <a:xfrm>
            <a:off x="9759979" y="1439584"/>
            <a:ext cx="2300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2ECF3C2-39E9-4AE2-9A3A-A1B585D1D52E}"/>
              </a:ext>
            </a:extLst>
          </p:cNvPr>
          <p:cNvCxnSpPr/>
          <p:nvPr/>
        </p:nvCxnSpPr>
        <p:spPr>
          <a:xfrm>
            <a:off x="297713" y="4605885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1B36CF-DF97-4D81-A71E-05CD808958B6}"/>
              </a:ext>
            </a:extLst>
          </p:cNvPr>
          <p:cNvCxnSpPr>
            <a:cxnSpLocks/>
          </p:cNvCxnSpPr>
          <p:nvPr/>
        </p:nvCxnSpPr>
        <p:spPr>
          <a:xfrm>
            <a:off x="9824020" y="4333723"/>
            <a:ext cx="22700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9ADAC05-993F-4D5E-A797-2646E3516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39" y="1570587"/>
            <a:ext cx="2619375" cy="17430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431DF1-11F7-4A78-ABA7-38A375351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338" y="3605505"/>
            <a:ext cx="2619375" cy="1743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8F8B527-E8DE-43BC-86EF-05BB9B6370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09" y="4707003"/>
            <a:ext cx="1233862" cy="17430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CF62230-5B4B-4BBE-A153-C4736142DF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879" y="1588311"/>
            <a:ext cx="1298723" cy="11988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71ED37F-99E6-418F-B9F2-969EFCFF8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9570" y="1009099"/>
            <a:ext cx="1936455" cy="20113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AB7261B-8095-4A53-833E-701B302EE6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6549" y="3911643"/>
            <a:ext cx="2068338" cy="200914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F6530FF-1358-47F9-AED9-B0B102B52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905" y="3020417"/>
            <a:ext cx="2038350" cy="223837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2A8AA8C-FE25-47E4-93B8-A873035149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7437" y="974923"/>
            <a:ext cx="615148" cy="55656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13503F9-91C9-4AC5-B14B-13208CF0500B}"/>
              </a:ext>
            </a:extLst>
          </p:cNvPr>
          <p:cNvCxnSpPr/>
          <p:nvPr/>
        </p:nvCxnSpPr>
        <p:spPr>
          <a:xfrm>
            <a:off x="5847907" y="974923"/>
            <a:ext cx="1108998" cy="5956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EFDE3235-3B7A-46E2-8104-C267D6ACF9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67" y="1983879"/>
            <a:ext cx="524539" cy="786809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8D85B7-B358-4662-AF7E-87BD3EDF5CC5}"/>
              </a:ext>
            </a:extLst>
          </p:cNvPr>
          <p:cNvCxnSpPr/>
          <p:nvPr/>
        </p:nvCxnSpPr>
        <p:spPr>
          <a:xfrm>
            <a:off x="8088602" y="1531486"/>
            <a:ext cx="906653" cy="14889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01DE108-0EE6-4503-842F-68BD63016B09}"/>
              </a:ext>
            </a:extLst>
          </p:cNvPr>
          <p:cNvCxnSpPr/>
          <p:nvPr/>
        </p:nvCxnSpPr>
        <p:spPr>
          <a:xfrm flipV="1">
            <a:off x="6956905" y="3221665"/>
            <a:ext cx="2208360" cy="1255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EAB994-99F2-46E2-8E5D-DD0B2CD4ABBB}"/>
              </a:ext>
            </a:extLst>
          </p:cNvPr>
          <p:cNvCxnSpPr>
            <a:endCxn id="3" idx="2"/>
          </p:cNvCxnSpPr>
          <p:nvPr/>
        </p:nvCxnSpPr>
        <p:spPr>
          <a:xfrm flipH="1" flipV="1">
            <a:off x="5256027" y="3313662"/>
            <a:ext cx="839970" cy="21494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8AE3BDB6-7D62-4310-9F88-3F6FE03E2C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886" y="1009099"/>
            <a:ext cx="876300" cy="8763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5B2AF84-D913-456F-92C1-21A88A91AB59}"/>
              </a:ext>
            </a:extLst>
          </p:cNvPr>
          <p:cNvSpPr txBox="1"/>
          <p:nvPr/>
        </p:nvSpPr>
        <p:spPr>
          <a:xfrm>
            <a:off x="3129849" y="681678"/>
            <a:ext cx="4645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KING.QUENN.PREA MAGIG CROW for JOESEPH</a:t>
            </a:r>
          </a:p>
        </p:txBody>
      </p:sp>
      <p:sp>
        <p:nvSpPr>
          <p:cNvPr id="43" name="Cube 42">
            <a:extLst>
              <a:ext uri="{FF2B5EF4-FFF2-40B4-BE49-F238E27FC236}">
                <a16:creationId xmlns:a16="http://schemas.microsoft.com/office/drawing/2014/main" id="{633675A6-DF40-4880-9BFA-C9F3AF8FD051}"/>
              </a:ext>
            </a:extLst>
          </p:cNvPr>
          <p:cNvSpPr/>
          <p:nvPr/>
        </p:nvSpPr>
        <p:spPr>
          <a:xfrm>
            <a:off x="435935" y="5103628"/>
            <a:ext cx="1127051" cy="1328322"/>
          </a:xfrm>
          <a:prstGeom prst="cube">
            <a:avLst>
              <a:gd name="adj" fmla="val 16509"/>
            </a:avLst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800" b="1" dirty="0">
              <a:solidFill>
                <a:schemeClr val="bg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4A6FED1-95AD-4497-8C45-0150313A6B46}"/>
              </a:ext>
            </a:extLst>
          </p:cNvPr>
          <p:cNvSpPr/>
          <p:nvPr/>
        </p:nvSpPr>
        <p:spPr>
          <a:xfrm>
            <a:off x="435935" y="5603361"/>
            <a:ext cx="933284" cy="20201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A427E9B-0BA3-47CC-97A0-FCC064541493}"/>
              </a:ext>
            </a:extLst>
          </p:cNvPr>
          <p:cNvSpPr/>
          <p:nvPr/>
        </p:nvSpPr>
        <p:spPr>
          <a:xfrm>
            <a:off x="435935" y="5272932"/>
            <a:ext cx="954050" cy="19014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6DAD32A-51A3-4653-A529-8902F103C8D4}"/>
              </a:ext>
            </a:extLst>
          </p:cNvPr>
          <p:cNvSpPr/>
          <p:nvPr/>
        </p:nvSpPr>
        <p:spPr>
          <a:xfrm>
            <a:off x="381930" y="5241952"/>
            <a:ext cx="10246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KING.QUENN.PREA </a:t>
            </a:r>
          </a:p>
        </p:txBody>
      </p:sp>
      <p:sp>
        <p:nvSpPr>
          <p:cNvPr id="89" name="Cylinder 88">
            <a:extLst>
              <a:ext uri="{FF2B5EF4-FFF2-40B4-BE49-F238E27FC236}">
                <a16:creationId xmlns:a16="http://schemas.microsoft.com/office/drawing/2014/main" id="{95C07BC0-89C0-432D-8AC9-D049B4058D03}"/>
              </a:ext>
            </a:extLst>
          </p:cNvPr>
          <p:cNvSpPr/>
          <p:nvPr/>
        </p:nvSpPr>
        <p:spPr>
          <a:xfrm rot="5400000">
            <a:off x="760186" y="5440374"/>
            <a:ext cx="94341" cy="478356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EXT</a:t>
            </a:r>
          </a:p>
        </p:txBody>
      </p:sp>
      <p:sp>
        <p:nvSpPr>
          <p:cNvPr id="91" name="Cylinder 90">
            <a:extLst>
              <a:ext uri="{FF2B5EF4-FFF2-40B4-BE49-F238E27FC236}">
                <a16:creationId xmlns:a16="http://schemas.microsoft.com/office/drawing/2014/main" id="{AF0D57C0-4A7E-4970-9E1A-B70CA77B8121}"/>
              </a:ext>
            </a:extLst>
          </p:cNvPr>
          <p:cNvSpPr/>
          <p:nvPr/>
        </p:nvSpPr>
        <p:spPr>
          <a:xfrm rot="5400000">
            <a:off x="1089803" y="5636587"/>
            <a:ext cx="85957" cy="10139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Cylinder 91">
            <a:extLst>
              <a:ext uri="{FF2B5EF4-FFF2-40B4-BE49-F238E27FC236}">
                <a16:creationId xmlns:a16="http://schemas.microsoft.com/office/drawing/2014/main" id="{62B50C57-11FB-43E2-9E4E-69EBDC275C82}"/>
              </a:ext>
            </a:extLst>
          </p:cNvPr>
          <p:cNvSpPr/>
          <p:nvPr/>
        </p:nvSpPr>
        <p:spPr>
          <a:xfrm rot="5400000">
            <a:off x="1218393" y="5641351"/>
            <a:ext cx="85957" cy="101397"/>
          </a:xfrm>
          <a:prstGeom prst="can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1BDE2C3-BBFD-41FE-90EA-70FBFFBF3054}"/>
              </a:ext>
            </a:extLst>
          </p:cNvPr>
          <p:cNvSpPr/>
          <p:nvPr/>
        </p:nvSpPr>
        <p:spPr>
          <a:xfrm>
            <a:off x="594201" y="5862629"/>
            <a:ext cx="667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MAGIC </a:t>
            </a:r>
          </a:p>
          <a:p>
            <a:r>
              <a:rPr lang="en-US" sz="800" b="1" dirty="0">
                <a:solidFill>
                  <a:schemeClr val="bg1"/>
                </a:solidFill>
              </a:rPr>
              <a:t>CROW f</a:t>
            </a:r>
          </a:p>
          <a:p>
            <a:r>
              <a:rPr lang="en-US" sz="800" b="1" dirty="0">
                <a:solidFill>
                  <a:schemeClr val="bg1"/>
                </a:solidFill>
              </a:rPr>
              <a:t>or JOESEPH</a:t>
            </a: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0C69798-0840-47A2-B09B-5C71D7277591}"/>
              </a:ext>
            </a:extLst>
          </p:cNvPr>
          <p:cNvCxnSpPr/>
          <p:nvPr/>
        </p:nvCxnSpPr>
        <p:spPr>
          <a:xfrm>
            <a:off x="381930" y="5103628"/>
            <a:ext cx="1333588" cy="1328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2A4AE20B-86AA-48C1-83F2-5E14583F66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94" y="5981523"/>
            <a:ext cx="601812" cy="601812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7DCFE9A-2F25-4F2B-A017-EAE15E830C96}"/>
              </a:ext>
            </a:extLst>
          </p:cNvPr>
          <p:cNvCxnSpPr/>
          <p:nvPr/>
        </p:nvCxnSpPr>
        <p:spPr>
          <a:xfrm>
            <a:off x="224730" y="5659334"/>
            <a:ext cx="613703" cy="956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1FEDA7F-927B-45DC-BD2A-BB556AA60282}"/>
              </a:ext>
            </a:extLst>
          </p:cNvPr>
          <p:cNvCxnSpPr>
            <a:cxnSpLocks/>
          </p:cNvCxnSpPr>
          <p:nvPr/>
        </p:nvCxnSpPr>
        <p:spPr>
          <a:xfrm>
            <a:off x="3519914" y="6091060"/>
            <a:ext cx="5317392" cy="46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>
            <a:extLst>
              <a:ext uri="{FF2B5EF4-FFF2-40B4-BE49-F238E27FC236}">
                <a16:creationId xmlns:a16="http://schemas.microsoft.com/office/drawing/2014/main" id="{7EB6C549-8F4B-411F-8948-070404827940}"/>
              </a:ext>
            </a:extLst>
          </p:cNvPr>
          <p:cNvSpPr/>
          <p:nvPr/>
        </p:nvSpPr>
        <p:spPr>
          <a:xfrm>
            <a:off x="4254886" y="5957757"/>
            <a:ext cx="446175" cy="4600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LARRY</a:t>
            </a: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3E227486-8386-4F2F-8352-EC58BE5D6C65}"/>
              </a:ext>
            </a:extLst>
          </p:cNvPr>
          <p:cNvSpPr/>
          <p:nvPr/>
        </p:nvSpPr>
        <p:spPr>
          <a:xfrm flipH="1">
            <a:off x="4477974" y="6202316"/>
            <a:ext cx="455031" cy="533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WWI</a:t>
            </a:r>
          </a:p>
        </p:txBody>
      </p:sp>
      <p:sp>
        <p:nvSpPr>
          <p:cNvPr id="104" name="Cylinder 103">
            <a:extLst>
              <a:ext uri="{FF2B5EF4-FFF2-40B4-BE49-F238E27FC236}">
                <a16:creationId xmlns:a16="http://schemas.microsoft.com/office/drawing/2014/main" id="{59BBD568-5C04-420D-BD97-05A2146AC5CB}"/>
              </a:ext>
            </a:extLst>
          </p:cNvPr>
          <p:cNvSpPr/>
          <p:nvPr/>
        </p:nvSpPr>
        <p:spPr>
          <a:xfrm rot="5400000">
            <a:off x="6558867" y="4696791"/>
            <a:ext cx="498744" cy="3750469"/>
          </a:xfrm>
          <a:prstGeom prst="can">
            <a:avLst>
              <a:gd name="adj" fmla="val 5801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A40052E-6651-4916-A755-A1D6B12B3945}"/>
              </a:ext>
            </a:extLst>
          </p:cNvPr>
          <p:cNvSpPr txBox="1"/>
          <p:nvPr/>
        </p:nvSpPr>
        <p:spPr>
          <a:xfrm>
            <a:off x="5902757" y="6354303"/>
            <a:ext cx="149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 LINE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CE2EED72-3652-4FE8-8BD5-A74FCBD534AE}"/>
              </a:ext>
            </a:extLst>
          </p:cNvPr>
          <p:cNvSpPr/>
          <p:nvPr/>
        </p:nvSpPr>
        <p:spPr>
          <a:xfrm>
            <a:off x="9824020" y="3950347"/>
            <a:ext cx="747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87F6379-E32C-42DC-A63F-C0B71BE6A78F}"/>
              </a:ext>
            </a:extLst>
          </p:cNvPr>
          <p:cNvSpPr txBox="1"/>
          <p:nvPr/>
        </p:nvSpPr>
        <p:spPr>
          <a:xfrm>
            <a:off x="9931936" y="4659813"/>
            <a:ext cx="1070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VIRGINIA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0DBF83A-B647-4B5C-95F0-EF9989191CC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43195" y="4672648"/>
            <a:ext cx="398217" cy="49777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B4D217C-A38D-43B1-B21B-C9D5BDE42FB4}"/>
              </a:ext>
            </a:extLst>
          </p:cNvPr>
          <p:cNvSpPr/>
          <p:nvPr/>
        </p:nvSpPr>
        <p:spPr>
          <a:xfrm>
            <a:off x="9931935" y="5343126"/>
            <a:ext cx="9846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err="1"/>
              <a:t>Linkedin</a:t>
            </a:r>
            <a:endParaRPr lang="en-US" b="1" strike="sngStrike" dirty="0"/>
          </a:p>
          <a:p>
            <a:endParaRPr lang="en-US" b="1" dirty="0"/>
          </a:p>
          <a:p>
            <a:r>
              <a:rPr lang="en-US" b="1" strike="sngStrike" dirty="0"/>
              <a:t>VISA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C13F6F14-A57C-43D9-B180-2BCCDEE3BBD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94927" y="5211989"/>
            <a:ext cx="398217" cy="49777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4BD8FD16-6FB7-402A-84B0-A6EE7ED092F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94927" y="5723459"/>
            <a:ext cx="398217" cy="49777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5F153C41-26B6-48A9-B42C-98D7807954D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9582" y="6238367"/>
            <a:ext cx="398217" cy="49777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1D74DE7F-473C-4FD3-8E53-64D77CB3E06B}"/>
              </a:ext>
            </a:extLst>
          </p:cNvPr>
          <p:cNvSpPr txBox="1"/>
          <p:nvPr/>
        </p:nvSpPr>
        <p:spPr>
          <a:xfrm>
            <a:off x="9931935" y="6266456"/>
            <a:ext cx="1278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Daimler AG</a:t>
            </a:r>
          </a:p>
        </p:txBody>
      </p:sp>
    </p:spTree>
    <p:extLst>
      <p:ext uri="{BB962C8B-B14F-4D97-AF65-F5344CB8AC3E}">
        <p14:creationId xmlns:p14="http://schemas.microsoft.com/office/powerpoint/2010/main" val="2043109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F4C81B-7CAA-48A1-8C06-20735D11E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46" y="2962319"/>
            <a:ext cx="2552700" cy="1790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18C9E5-C770-4E45-9528-97C899169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130" y="2788681"/>
            <a:ext cx="1287808" cy="1609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AA4A17-0E74-488A-BCE4-F2DA72AC1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22" y="4982692"/>
            <a:ext cx="1341297" cy="1790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E65213-922F-4E21-8EE1-20A4448613F9}"/>
              </a:ext>
            </a:extLst>
          </p:cNvPr>
          <p:cNvCxnSpPr/>
          <p:nvPr/>
        </p:nvCxnSpPr>
        <p:spPr>
          <a:xfrm flipV="1">
            <a:off x="4586546" y="4753019"/>
            <a:ext cx="2858407" cy="1816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C975F0-4CDC-4B05-A9C9-38062CAFB3E1}"/>
              </a:ext>
            </a:extLst>
          </p:cNvPr>
          <p:cNvCxnSpPr/>
          <p:nvPr/>
        </p:nvCxnSpPr>
        <p:spPr>
          <a:xfrm flipV="1">
            <a:off x="4586545" y="2758340"/>
            <a:ext cx="2858407" cy="1816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FE14A52-5593-4A53-BFF2-700137D7417D}"/>
              </a:ext>
            </a:extLst>
          </p:cNvPr>
          <p:cNvSpPr txBox="1"/>
          <p:nvPr/>
        </p:nvSpPr>
        <p:spPr>
          <a:xfrm>
            <a:off x="3830896" y="2591298"/>
            <a:ext cx="4737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HOMCIEI:CHANLOR.SALE(</a:t>
            </a:r>
            <a:r>
              <a:rPr lang="en-US" strike="sngStrike" dirty="0" err="1"/>
              <a:t>heine</a:t>
            </a:r>
            <a:r>
              <a:rPr lang="en-US" strike="sngStrike" dirty="0"/>
              <a:t>).Call </a:t>
            </a:r>
            <a:r>
              <a:rPr lang="en-US" strike="sngStrike" dirty="0" err="1"/>
              <a:t>Center.ELKE</a:t>
            </a:r>
            <a:endParaRPr lang="en-US" strike="sngStrik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265D66-E1C9-4EDF-8C83-77BAA8061CE3}"/>
              </a:ext>
            </a:extLst>
          </p:cNvPr>
          <p:cNvSpPr txBox="1"/>
          <p:nvPr/>
        </p:nvSpPr>
        <p:spPr>
          <a:xfrm>
            <a:off x="3946548" y="2329671"/>
            <a:ext cx="3710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Auschwi.Pope.St.Martin.SALES</a:t>
            </a:r>
            <a:r>
              <a:rPr lang="en-US" dirty="0"/>
              <a:t>(</a:t>
            </a:r>
            <a:r>
              <a:rPr lang="en-US" strike="sngStrike" dirty="0" err="1"/>
              <a:t>heine</a:t>
            </a:r>
            <a:r>
              <a:rPr lang="en-US" strike="sngStrike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A4559D-92CD-448D-A743-67908BFB5850}"/>
              </a:ext>
            </a:extLst>
          </p:cNvPr>
          <p:cNvSpPr txBox="1"/>
          <p:nvPr/>
        </p:nvSpPr>
        <p:spPr>
          <a:xfrm>
            <a:off x="3090667" y="4670343"/>
            <a:ext cx="357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</a:t>
            </a:r>
            <a:r>
              <a:rPr lang="en-US" dirty="0" err="1"/>
              <a:t>hann,MARK</a:t>
            </a:r>
            <a:r>
              <a:rPr lang="en-US" strike="sngStrike" dirty="0" err="1"/>
              <a:t>:catalouge</a:t>
            </a:r>
            <a:r>
              <a:rPr lang="en-US" strike="sngStrike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745E65-13E5-4E27-9FDC-70B938D6B917}"/>
              </a:ext>
            </a:extLst>
          </p:cNvPr>
          <p:cNvSpPr txBox="1"/>
          <p:nvPr/>
        </p:nvSpPr>
        <p:spPr>
          <a:xfrm>
            <a:off x="7865867" y="5508669"/>
            <a:ext cx="3451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HOMCE:AUSLAER:HEILBERSTPATRK</a:t>
            </a:r>
            <a:br>
              <a:rPr lang="en-US" dirty="0"/>
            </a:br>
            <a:r>
              <a:rPr lang="en-US" strike="sngStrike" dirty="0"/>
              <a:t>mp4 </a:t>
            </a:r>
            <a:r>
              <a:rPr lang="en-US" strike="sngStrike" dirty="0" err="1"/>
              <a:t>Serkan,bruce,Hahn</a:t>
            </a:r>
            <a:r>
              <a:rPr lang="en-US" strike="sngStrike" dirty="0"/>
              <a:t>, </a:t>
            </a:r>
            <a:r>
              <a:rPr lang="en-US" strike="sngStrike" dirty="0" err="1"/>
              <a:t>ur:omi</a:t>
            </a:r>
            <a:endParaRPr lang="en-US" strike="sngStrik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691D2B-2C5A-44BE-82B3-A936001BBFCE}"/>
              </a:ext>
            </a:extLst>
          </p:cNvPr>
          <p:cNvSpPr txBox="1"/>
          <p:nvPr/>
        </p:nvSpPr>
        <p:spPr>
          <a:xfrm>
            <a:off x="1630763" y="812865"/>
            <a:ext cx="31888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/>
              <a:t>SALES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F446BE-1A98-4751-8F63-E336C8637781}"/>
              </a:ext>
            </a:extLst>
          </p:cNvPr>
          <p:cNvSpPr txBox="1"/>
          <p:nvPr/>
        </p:nvSpPr>
        <p:spPr>
          <a:xfrm>
            <a:off x="1729327" y="1960339"/>
            <a:ext cx="211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Asc.CERTIFIED:SALES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6FAD1C6-FF6F-424D-A15D-4CEAB7763CDC}"/>
              </a:ext>
            </a:extLst>
          </p:cNvPr>
          <p:cNvSpPr txBox="1"/>
          <p:nvPr/>
        </p:nvSpPr>
        <p:spPr>
          <a:xfrm>
            <a:off x="1729327" y="841541"/>
            <a:ext cx="252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41.CHECKPOINT CHARLIE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D943802-0807-40A9-AECB-11C6EFC89172}"/>
              </a:ext>
            </a:extLst>
          </p:cNvPr>
          <p:cNvSpPr/>
          <p:nvPr/>
        </p:nvSpPr>
        <p:spPr>
          <a:xfrm>
            <a:off x="4819649" y="1349829"/>
            <a:ext cx="3199481" cy="771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SHOES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95CD09-0C20-4B00-B336-F592EDAE5A8E}"/>
              </a:ext>
            </a:extLst>
          </p:cNvPr>
          <p:cNvCxnSpPr/>
          <p:nvPr/>
        </p:nvCxnSpPr>
        <p:spPr>
          <a:xfrm>
            <a:off x="1843314" y="2329671"/>
            <a:ext cx="7053943" cy="5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C1629A-D429-4E09-99CD-90242F1E7797}"/>
              </a:ext>
            </a:extLst>
          </p:cNvPr>
          <p:cNvCxnSpPr/>
          <p:nvPr/>
        </p:nvCxnSpPr>
        <p:spPr>
          <a:xfrm>
            <a:off x="2046514" y="4753019"/>
            <a:ext cx="7053943" cy="52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425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E4BC3-BDEC-4FF0-B55C-E6ADF632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315" y="2266737"/>
            <a:ext cx="2568084" cy="1444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249DC3-3CA2-425F-A06A-915860E642F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2EB33-03C2-4767-A2F6-F31E9FE75B59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4EF74B-082C-49C4-ACB6-BDC63F1B942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1B94BC-1F82-4959-8D9A-319BB47990FF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C95D20-7DFF-4B76-A352-86EDE90C01BE}"/>
              </a:ext>
            </a:extLst>
          </p:cNvPr>
          <p:cNvCxnSpPr/>
          <p:nvPr/>
        </p:nvCxnSpPr>
        <p:spPr>
          <a:xfrm flipV="1">
            <a:off x="1495219" y="4034971"/>
            <a:ext cx="1814038" cy="1535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B6240E17-51C8-4182-A5E4-60C2A3D77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65" y="916462"/>
            <a:ext cx="1272052" cy="127205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F4550AF-378E-4A5F-82AA-D01A56C19968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632386B-9317-46D7-93D8-A8D85E421CAE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BC2149B-F3BF-44CB-AE58-A23D086B84FD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207267-F310-4527-94E0-9B6FC855C169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F9A3E8-83F5-44FE-BDA5-03F54D1AD8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242843-1EF0-4D7F-B382-88D4B058C3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9" y="4641128"/>
            <a:ext cx="1980211" cy="198021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96D3934-D042-4D49-BAA0-AF1DD76F1D41}"/>
              </a:ext>
            </a:extLst>
          </p:cNvPr>
          <p:cNvCxnSpPr/>
          <p:nvPr/>
        </p:nvCxnSpPr>
        <p:spPr>
          <a:xfrm>
            <a:off x="9285768" y="1555158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6BD053-1F90-4C31-9C1F-41B28F70B59E}"/>
              </a:ext>
            </a:extLst>
          </p:cNvPr>
          <p:cNvCxnSpPr/>
          <p:nvPr/>
        </p:nvCxnSpPr>
        <p:spPr>
          <a:xfrm>
            <a:off x="9416903" y="4518837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79EE619F-4B8F-42FE-8AE0-15A9FBDC1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7959" y="935897"/>
            <a:ext cx="1191083" cy="121822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0FD42A3-7633-4AE2-8572-00A3E6813894}"/>
              </a:ext>
            </a:extLst>
          </p:cNvPr>
          <p:cNvSpPr txBox="1"/>
          <p:nvPr/>
        </p:nvSpPr>
        <p:spPr>
          <a:xfrm>
            <a:off x="9285768" y="1183156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82B3C68-4E21-4D1A-BCB1-2E25D6B12B69}"/>
              </a:ext>
            </a:extLst>
          </p:cNvPr>
          <p:cNvSpPr/>
          <p:nvPr/>
        </p:nvSpPr>
        <p:spPr>
          <a:xfrm>
            <a:off x="9302742" y="4121176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5A7C7A7-B3D7-44C3-8AEE-7B058AB284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27" y="1751650"/>
            <a:ext cx="1023762" cy="68749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5F29BA1D-584E-43B9-BF6C-E8045C1761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47" y="2637917"/>
            <a:ext cx="1023762" cy="5733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A155886-7502-4BEB-BF20-07942F2AC0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922" y="3429000"/>
            <a:ext cx="1023762" cy="681267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006ADF2-0B2B-422E-9F38-8B844A9A2866}"/>
              </a:ext>
            </a:extLst>
          </p:cNvPr>
          <p:cNvCxnSpPr/>
          <p:nvPr/>
        </p:nvCxnSpPr>
        <p:spPr>
          <a:xfrm flipV="1">
            <a:off x="9637930" y="3429000"/>
            <a:ext cx="2017041" cy="38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8B3ABE12-B42A-4A06-8462-2BC24282B8A9}"/>
              </a:ext>
            </a:extLst>
          </p:cNvPr>
          <p:cNvSpPr/>
          <p:nvPr/>
        </p:nvSpPr>
        <p:spPr>
          <a:xfrm>
            <a:off x="9984305" y="4956979"/>
            <a:ext cx="1324290" cy="12275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C2920C-1EC6-4A9A-AE65-8E0F50B25E6C}"/>
              </a:ext>
            </a:extLst>
          </p:cNvPr>
          <p:cNvSpPr txBox="1"/>
          <p:nvPr/>
        </p:nvSpPr>
        <p:spPr>
          <a:xfrm>
            <a:off x="9938322" y="48436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FBCB85C-471A-4D99-84F4-C635E3AC74E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195" y="2279699"/>
            <a:ext cx="1727092" cy="114930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FB67CC7-AD6F-4A50-B246-4B6F542DE516}"/>
              </a:ext>
            </a:extLst>
          </p:cNvPr>
          <p:cNvCxnSpPr>
            <a:cxnSpLocks/>
          </p:cNvCxnSpPr>
          <p:nvPr/>
        </p:nvCxnSpPr>
        <p:spPr>
          <a:xfrm>
            <a:off x="3595677" y="3667742"/>
            <a:ext cx="5529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303D3076-96E4-404A-AA7A-B3743594AD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51" y="3871201"/>
            <a:ext cx="1727092" cy="114930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FDBB81A-129C-41BB-B719-5DE9BD7B4A3D}"/>
              </a:ext>
            </a:extLst>
          </p:cNvPr>
          <p:cNvSpPr/>
          <p:nvPr/>
        </p:nvSpPr>
        <p:spPr>
          <a:xfrm>
            <a:off x="5510412" y="4098741"/>
            <a:ext cx="3445301" cy="54238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60E24E-6041-49A8-920F-5BB1E9AAC7C8}"/>
              </a:ext>
            </a:extLst>
          </p:cNvPr>
          <p:cNvCxnSpPr>
            <a:stCxn id="45" idx="1"/>
            <a:endCxn id="45" idx="3"/>
          </p:cNvCxnSpPr>
          <p:nvPr/>
        </p:nvCxnSpPr>
        <p:spPr>
          <a:xfrm>
            <a:off x="5510412" y="4369935"/>
            <a:ext cx="3445301" cy="0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599BB5-30E5-4D27-9E31-15E773FB37A6}"/>
              </a:ext>
            </a:extLst>
          </p:cNvPr>
          <p:cNvCxnSpPr>
            <a:cxnSpLocks/>
          </p:cNvCxnSpPr>
          <p:nvPr/>
        </p:nvCxnSpPr>
        <p:spPr>
          <a:xfrm>
            <a:off x="3533195" y="5123890"/>
            <a:ext cx="5529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1198F0A3-9A20-4FFE-A68E-1F9556B082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935" y="5327348"/>
            <a:ext cx="1727092" cy="1149301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5D356E1C-20BA-4C47-A093-827F8AAF3E83}"/>
              </a:ext>
            </a:extLst>
          </p:cNvPr>
          <p:cNvSpPr txBox="1"/>
          <p:nvPr/>
        </p:nvSpPr>
        <p:spPr>
          <a:xfrm>
            <a:off x="6802757" y="3710618"/>
            <a:ext cx="1626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ATOMIC CLOCK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075A71F-A282-4A39-9192-E66194342A72}"/>
              </a:ext>
            </a:extLst>
          </p:cNvPr>
          <p:cNvSpPr/>
          <p:nvPr/>
        </p:nvSpPr>
        <p:spPr>
          <a:xfrm>
            <a:off x="5510412" y="5657809"/>
            <a:ext cx="3445301" cy="542387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E543FA-A684-4842-9641-C64E5218C930}"/>
              </a:ext>
            </a:extLst>
          </p:cNvPr>
          <p:cNvCxnSpPr>
            <a:stCxn id="52" idx="1"/>
            <a:endCxn id="52" idx="3"/>
          </p:cNvCxnSpPr>
          <p:nvPr/>
        </p:nvCxnSpPr>
        <p:spPr>
          <a:xfrm>
            <a:off x="5510412" y="5929003"/>
            <a:ext cx="344530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08F34DE-9657-430B-8B8B-E58AFB3AD264}"/>
              </a:ext>
            </a:extLst>
          </p:cNvPr>
          <p:cNvCxnSpPr/>
          <p:nvPr/>
        </p:nvCxnSpPr>
        <p:spPr>
          <a:xfrm flipH="1" flipV="1">
            <a:off x="7199086" y="2801257"/>
            <a:ext cx="914400" cy="1008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3B69631-409F-4DED-8DC5-C2743218D374}"/>
              </a:ext>
            </a:extLst>
          </p:cNvPr>
          <p:cNvCxnSpPr/>
          <p:nvPr/>
        </p:nvCxnSpPr>
        <p:spPr>
          <a:xfrm flipH="1" flipV="1">
            <a:off x="6802757" y="2939290"/>
            <a:ext cx="1512035" cy="2667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3B2F63CD-769E-46B6-8998-86A8FC09AC5A}"/>
              </a:ext>
            </a:extLst>
          </p:cNvPr>
          <p:cNvSpPr txBox="1"/>
          <p:nvPr/>
        </p:nvSpPr>
        <p:spPr>
          <a:xfrm>
            <a:off x="5510412" y="5270249"/>
            <a:ext cx="360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KOCHMAN</a:t>
            </a:r>
            <a:r>
              <a:rPr lang="en-US" strike="sngStrike" dirty="0"/>
              <a:t>(</a:t>
            </a:r>
            <a:r>
              <a:rPr lang="en-US" strike="sngStrike" dirty="0" err="1"/>
              <a:t>intern:steve</a:t>
            </a:r>
            <a:r>
              <a:rPr lang="en-US" dirty="0"/>
              <a:t>).ROTH(mp4)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4A099F9-436C-42A5-AF99-17522C6B76A2}"/>
              </a:ext>
            </a:extLst>
          </p:cNvPr>
          <p:cNvCxnSpPr>
            <a:cxnSpLocks/>
          </p:cNvCxnSpPr>
          <p:nvPr/>
        </p:nvCxnSpPr>
        <p:spPr>
          <a:xfrm>
            <a:off x="3479390" y="2186032"/>
            <a:ext cx="55299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F38DA872-A5A8-4492-8C96-25D31B853B51}"/>
              </a:ext>
            </a:extLst>
          </p:cNvPr>
          <p:cNvSpPr txBox="1"/>
          <p:nvPr/>
        </p:nvSpPr>
        <p:spPr>
          <a:xfrm>
            <a:off x="9973118" y="4524912"/>
            <a:ext cx="151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INTELLIGENCE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376023C-80A8-42EA-A168-ABBF6BD9F9FF}"/>
              </a:ext>
            </a:extLst>
          </p:cNvPr>
          <p:cNvSpPr txBox="1"/>
          <p:nvPr/>
        </p:nvSpPr>
        <p:spPr>
          <a:xfrm>
            <a:off x="9637930" y="6344723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IBM WSAM Stock $1; if</a:t>
            </a:r>
          </a:p>
          <a:p>
            <a:r>
              <a:rPr lang="en-US" sz="800" strike="sngStrike" dirty="0"/>
              <a:t>Client Scotland Bank</a:t>
            </a:r>
          </a:p>
        </p:txBody>
      </p:sp>
    </p:spTree>
    <p:extLst>
      <p:ext uri="{BB962C8B-B14F-4D97-AF65-F5344CB8AC3E}">
        <p14:creationId xmlns:p14="http://schemas.microsoft.com/office/powerpoint/2010/main" val="1840426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6548D9-8465-4155-B987-A65B33640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5545" y="2853379"/>
            <a:ext cx="3267075" cy="1400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6DDA32-6094-451B-B51C-80E99AA4AA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52" y="2984869"/>
            <a:ext cx="1628328" cy="1320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FBC250-B8D0-414E-AF83-BD6F5AB70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459" y="4433401"/>
            <a:ext cx="1905000" cy="190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1A1576-A77A-4C92-B25A-9B9E1A8322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6297" y="5117682"/>
            <a:ext cx="3381375" cy="13525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C03A2DF-F5A7-4FE7-94EB-EFDBA0249A7A}"/>
              </a:ext>
            </a:extLst>
          </p:cNvPr>
          <p:cNvSpPr txBox="1"/>
          <p:nvPr/>
        </p:nvSpPr>
        <p:spPr>
          <a:xfrm>
            <a:off x="7507326" y="467354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MP3, MP4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DB57E9-8870-40A8-A746-72754F7C7452}"/>
              </a:ext>
            </a:extLst>
          </p:cNvPr>
          <p:cNvSpPr txBox="1"/>
          <p:nvPr/>
        </p:nvSpPr>
        <p:spPr>
          <a:xfrm>
            <a:off x="7048791" y="2468626"/>
            <a:ext cx="1574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Albert-Einstein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62FC9A9-FFCB-4B07-85B7-EE46FD75887F}"/>
              </a:ext>
            </a:extLst>
          </p:cNvPr>
          <p:cNvCxnSpPr/>
          <p:nvPr/>
        </p:nvCxnSpPr>
        <p:spPr>
          <a:xfrm flipV="1">
            <a:off x="7416800" y="2453204"/>
            <a:ext cx="84158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F1AA68-7564-4513-A602-EBA1AD934B3C}"/>
              </a:ext>
            </a:extLst>
          </p:cNvPr>
          <p:cNvCxnSpPr/>
          <p:nvPr/>
        </p:nvCxnSpPr>
        <p:spPr>
          <a:xfrm flipV="1">
            <a:off x="7652469" y="4150371"/>
            <a:ext cx="870610" cy="95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B26978-67C7-4AE4-914F-521F935E205A}"/>
              </a:ext>
            </a:extLst>
          </p:cNvPr>
          <p:cNvCxnSpPr/>
          <p:nvPr/>
        </p:nvCxnSpPr>
        <p:spPr>
          <a:xfrm flipV="1">
            <a:off x="1495219" y="4034971"/>
            <a:ext cx="1814038" cy="1535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408BD035-469F-4161-A290-77BB5D5FFB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65" y="916462"/>
            <a:ext cx="1272052" cy="1272052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21F064F-B0B7-4ECE-B169-7C78F7FF9C71}"/>
              </a:ext>
            </a:extLst>
          </p:cNvPr>
          <p:cNvCxnSpPr/>
          <p:nvPr/>
        </p:nvCxnSpPr>
        <p:spPr>
          <a:xfrm>
            <a:off x="297713" y="1485751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5367E5F-9364-482D-87CC-F1F6E76805AD}"/>
              </a:ext>
            </a:extLst>
          </p:cNvPr>
          <p:cNvSpPr txBox="1"/>
          <p:nvPr/>
        </p:nvSpPr>
        <p:spPr>
          <a:xfrm>
            <a:off x="159488" y="111641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Application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B3F6B2A-C547-450E-BE63-B441A8C66B3E}"/>
              </a:ext>
            </a:extLst>
          </p:cNvPr>
          <p:cNvCxnSpPr/>
          <p:nvPr/>
        </p:nvCxnSpPr>
        <p:spPr>
          <a:xfrm>
            <a:off x="297712" y="4477044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817BCA1-778A-47C5-9912-63912E2AF032}"/>
              </a:ext>
            </a:extLst>
          </p:cNvPr>
          <p:cNvSpPr txBox="1"/>
          <p:nvPr/>
        </p:nvSpPr>
        <p:spPr>
          <a:xfrm>
            <a:off x="224730" y="4107711"/>
            <a:ext cx="116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Download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C112E5D-9706-44F2-BB1C-17946F2F07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68" y="1676663"/>
            <a:ext cx="2276190" cy="213333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AA24964-EB12-4E35-95E7-D806BCF0B1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9" y="4641128"/>
            <a:ext cx="1980211" cy="1980211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13B4519-5804-4934-8704-3923020C01F8}"/>
              </a:ext>
            </a:extLst>
          </p:cNvPr>
          <p:cNvCxnSpPr/>
          <p:nvPr/>
        </p:nvCxnSpPr>
        <p:spPr>
          <a:xfrm>
            <a:off x="9285768" y="1555158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C1EC8A0-029D-43BA-A4FF-504862B2346C}"/>
              </a:ext>
            </a:extLst>
          </p:cNvPr>
          <p:cNvCxnSpPr/>
          <p:nvPr/>
        </p:nvCxnSpPr>
        <p:spPr>
          <a:xfrm>
            <a:off x="9416903" y="4518837"/>
            <a:ext cx="27750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E721993-0785-4833-9741-6216DEC226CB}"/>
              </a:ext>
            </a:extLst>
          </p:cNvPr>
          <p:cNvCxnSpPr>
            <a:cxnSpLocks/>
          </p:cNvCxnSpPr>
          <p:nvPr/>
        </p:nvCxnSpPr>
        <p:spPr>
          <a:xfrm flipV="1">
            <a:off x="3372056" y="4641128"/>
            <a:ext cx="5250949" cy="14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F94B0222-7E6D-41DB-8D7A-74FE41F0F0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47959" y="935897"/>
            <a:ext cx="1191083" cy="1218221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46A2D8D-6D27-4F50-A034-25CD110AA693}"/>
              </a:ext>
            </a:extLst>
          </p:cNvPr>
          <p:cNvCxnSpPr>
            <a:cxnSpLocks/>
          </p:cNvCxnSpPr>
          <p:nvPr/>
        </p:nvCxnSpPr>
        <p:spPr>
          <a:xfrm>
            <a:off x="3565291" y="2433813"/>
            <a:ext cx="5197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0ECFFDF-B632-423F-A2B7-ADE4D6D1060E}"/>
              </a:ext>
            </a:extLst>
          </p:cNvPr>
          <p:cNvCxnSpPr>
            <a:cxnSpLocks/>
          </p:cNvCxnSpPr>
          <p:nvPr/>
        </p:nvCxnSpPr>
        <p:spPr>
          <a:xfrm flipV="1">
            <a:off x="3962400" y="5042879"/>
            <a:ext cx="1050880" cy="878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6063FDE-1719-46FE-830B-545DE40C121E}"/>
              </a:ext>
            </a:extLst>
          </p:cNvPr>
          <p:cNvCxnSpPr>
            <a:cxnSpLocks/>
          </p:cNvCxnSpPr>
          <p:nvPr/>
        </p:nvCxnSpPr>
        <p:spPr>
          <a:xfrm flipV="1">
            <a:off x="3939981" y="2924571"/>
            <a:ext cx="1015442" cy="1594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7CFB8C1A-8FF6-4C91-8042-FF24C670587C}"/>
              </a:ext>
            </a:extLst>
          </p:cNvPr>
          <p:cNvSpPr txBox="1"/>
          <p:nvPr/>
        </p:nvSpPr>
        <p:spPr>
          <a:xfrm>
            <a:off x="9285768" y="1183156"/>
            <a:ext cx="1169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Marketing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E3BC16F-2FBD-4B85-BC8A-F7AB3759D378}"/>
              </a:ext>
            </a:extLst>
          </p:cNvPr>
          <p:cNvSpPr/>
          <p:nvPr/>
        </p:nvSpPr>
        <p:spPr>
          <a:xfrm>
            <a:off x="9302742" y="4121176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Sales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1C3EBC5F-F9FA-4D7A-B5FA-3105E8B806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6727" y="1751650"/>
            <a:ext cx="1023762" cy="68749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BBF7305E-7F81-409E-92AE-3C2EE8E213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247" y="2637917"/>
            <a:ext cx="1023762" cy="5733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FD9D59B-48B3-4E60-A703-6D32F8DD6A1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922" y="3429000"/>
            <a:ext cx="1023762" cy="681267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7B627C1-6840-4DE0-AC4C-6F43E70A50BC}"/>
              </a:ext>
            </a:extLst>
          </p:cNvPr>
          <p:cNvCxnSpPr/>
          <p:nvPr/>
        </p:nvCxnSpPr>
        <p:spPr>
          <a:xfrm flipV="1">
            <a:off x="9637930" y="3429000"/>
            <a:ext cx="2017041" cy="380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60E66A38-59BC-4D96-8612-1E21A83FFE0B}"/>
              </a:ext>
            </a:extLst>
          </p:cNvPr>
          <p:cNvSpPr/>
          <p:nvPr/>
        </p:nvSpPr>
        <p:spPr>
          <a:xfrm>
            <a:off x="9984305" y="4956979"/>
            <a:ext cx="1324290" cy="122756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CAA2AB1-45DE-46BC-B2D4-0F14EAD40117}"/>
              </a:ext>
            </a:extLst>
          </p:cNvPr>
          <p:cNvSpPr txBox="1"/>
          <p:nvPr/>
        </p:nvSpPr>
        <p:spPr>
          <a:xfrm>
            <a:off x="9938322" y="484369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7004545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32">
            <a:extLst>
              <a:ext uri="{FF2B5EF4-FFF2-40B4-BE49-F238E27FC236}">
                <a16:creationId xmlns:a16="http://schemas.microsoft.com/office/drawing/2014/main" id="{C22E1D02-0301-455C-8438-C9F6BACF6610}"/>
              </a:ext>
            </a:extLst>
          </p:cNvPr>
          <p:cNvSpPr/>
          <p:nvPr/>
        </p:nvSpPr>
        <p:spPr>
          <a:xfrm>
            <a:off x="9591692" y="2473758"/>
            <a:ext cx="551827" cy="6463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C6E48E5A-1E72-4C03-BA9D-E2479AB0EA0F}"/>
              </a:ext>
            </a:extLst>
          </p:cNvPr>
          <p:cNvSpPr/>
          <p:nvPr/>
        </p:nvSpPr>
        <p:spPr>
          <a:xfrm>
            <a:off x="9389974" y="2038018"/>
            <a:ext cx="814906" cy="1132113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B9CBF6-B965-46ED-BE2F-4FA954758E1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7BC850-8B15-423B-AC9F-783BC35565F0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A2A2CD-D700-49E5-9792-D5F9BC56D121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4A17-0E74-488A-BCE4-F2DA72AC15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122" y="4982692"/>
            <a:ext cx="1341297" cy="17907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E65213-922F-4E21-8EE1-20A4448613F9}"/>
              </a:ext>
            </a:extLst>
          </p:cNvPr>
          <p:cNvCxnSpPr/>
          <p:nvPr/>
        </p:nvCxnSpPr>
        <p:spPr>
          <a:xfrm flipV="1">
            <a:off x="4586546" y="4753019"/>
            <a:ext cx="2858407" cy="18163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D745E65-13E5-4E27-9FDC-70B938D6B917}"/>
              </a:ext>
            </a:extLst>
          </p:cNvPr>
          <p:cNvSpPr txBox="1"/>
          <p:nvPr/>
        </p:nvSpPr>
        <p:spPr>
          <a:xfrm>
            <a:off x="7865867" y="5508669"/>
            <a:ext cx="34516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HOMCE:AUSLAER:HEILBERSTPATRK</a:t>
            </a:r>
            <a:br>
              <a:rPr lang="en-US" dirty="0"/>
            </a:br>
            <a:r>
              <a:rPr lang="en-US" strike="sngStrike" dirty="0"/>
              <a:t>mp4 </a:t>
            </a:r>
            <a:r>
              <a:rPr lang="en-US" strike="sngStrike" dirty="0" err="1"/>
              <a:t>Serkan,bruce,Hahn</a:t>
            </a:r>
            <a:r>
              <a:rPr lang="en-US" strike="sngStrike" dirty="0"/>
              <a:t>, </a:t>
            </a:r>
            <a:r>
              <a:rPr lang="en-US" strike="sngStrike" dirty="0" err="1"/>
              <a:t>ur:omi</a:t>
            </a:r>
            <a:endParaRPr lang="en-US" strike="sngStrike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422E052-DECD-40EE-9BC3-54CB8673DD7D}"/>
              </a:ext>
            </a:extLst>
          </p:cNvPr>
          <p:cNvCxnSpPr>
            <a:cxnSpLocks/>
          </p:cNvCxnSpPr>
          <p:nvPr/>
        </p:nvCxnSpPr>
        <p:spPr>
          <a:xfrm flipV="1">
            <a:off x="-159657" y="3429000"/>
            <a:ext cx="4586514" cy="342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CD3D3A9-21B8-49CD-A94B-DA9EDF4158BD}"/>
              </a:ext>
            </a:extLst>
          </p:cNvPr>
          <p:cNvCxnSpPr>
            <a:cxnSpLocks/>
          </p:cNvCxnSpPr>
          <p:nvPr/>
        </p:nvCxnSpPr>
        <p:spPr>
          <a:xfrm>
            <a:off x="4586546" y="3429000"/>
            <a:ext cx="73877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6F3484A-4AE5-47C5-BEF4-3364B317D112}"/>
              </a:ext>
            </a:extLst>
          </p:cNvPr>
          <p:cNvCxnSpPr/>
          <p:nvPr/>
        </p:nvCxnSpPr>
        <p:spPr>
          <a:xfrm flipV="1">
            <a:off x="4528488" y="0"/>
            <a:ext cx="0" cy="335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8A9834F1-6AC3-4B95-A70E-F363F5462683}"/>
              </a:ext>
            </a:extLst>
          </p:cNvPr>
          <p:cNvSpPr/>
          <p:nvPr/>
        </p:nvSpPr>
        <p:spPr>
          <a:xfrm>
            <a:off x="2322286" y="2714171"/>
            <a:ext cx="1654627" cy="16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345947-512B-4350-AFC8-72CE9CAEBE2F}"/>
              </a:ext>
            </a:extLst>
          </p:cNvPr>
          <p:cNvSpPr/>
          <p:nvPr/>
        </p:nvSpPr>
        <p:spPr>
          <a:xfrm>
            <a:off x="2314997" y="3846285"/>
            <a:ext cx="1654627" cy="16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E4804E7-2EB7-4BD6-9462-61BDFF7359C3}"/>
              </a:ext>
            </a:extLst>
          </p:cNvPr>
          <p:cNvSpPr/>
          <p:nvPr/>
        </p:nvSpPr>
        <p:spPr>
          <a:xfrm>
            <a:off x="5950015" y="5661216"/>
            <a:ext cx="1654627" cy="16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3CA401-483D-4390-B649-42B0FE2E76D5}"/>
              </a:ext>
            </a:extLst>
          </p:cNvPr>
          <p:cNvSpPr/>
          <p:nvPr/>
        </p:nvSpPr>
        <p:spPr>
          <a:xfrm>
            <a:off x="6242902" y="4531640"/>
            <a:ext cx="1654627" cy="16546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BC3830C-1EFB-4FA2-92F9-67CE26E9F4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498" y="3725226"/>
            <a:ext cx="433816" cy="57916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9D1E1D-D62F-4AF3-B655-F1D8B9AA2111}"/>
              </a:ext>
            </a:extLst>
          </p:cNvPr>
          <p:cNvCxnSpPr>
            <a:cxnSpLocks/>
          </p:cNvCxnSpPr>
          <p:nvPr/>
        </p:nvCxnSpPr>
        <p:spPr>
          <a:xfrm flipV="1">
            <a:off x="3759233" y="3620397"/>
            <a:ext cx="1279889" cy="7484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AEB6901D-C733-4ABF-A961-EDB94B6B4F77}"/>
              </a:ext>
            </a:extLst>
          </p:cNvPr>
          <p:cNvSpPr/>
          <p:nvPr/>
        </p:nvSpPr>
        <p:spPr>
          <a:xfrm>
            <a:off x="9551810" y="2011914"/>
            <a:ext cx="549291" cy="56313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DD7A2C-F7F0-48E4-9F88-B2D6BD71DEFF}"/>
              </a:ext>
            </a:extLst>
          </p:cNvPr>
          <p:cNvSpPr txBox="1"/>
          <p:nvPr/>
        </p:nvSpPr>
        <p:spPr>
          <a:xfrm>
            <a:off x="8312961" y="3944365"/>
            <a:ext cx="58139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CODE PRESIDENT</a:t>
            </a:r>
          </a:p>
          <a:p>
            <a:r>
              <a:rPr lang="en-US" dirty="0"/>
              <a:t>41MARK(</a:t>
            </a:r>
            <a:r>
              <a:rPr lang="en-US" dirty="0" err="1"/>
              <a:t>nonPolicTV</a:t>
            </a:r>
            <a:r>
              <a:rPr lang="en-US" dirty="0"/>
              <a:t>(fox) </a:t>
            </a:r>
            <a:r>
              <a:rPr lang="en-US" strike="sngStrike" dirty="0" err="1"/>
              <a:t>outsouced</a:t>
            </a:r>
            <a:r>
              <a:rPr lang="en-US" strike="sngStrike" dirty="0"/>
              <a:t> catalogue </a:t>
            </a:r>
            <a:r>
              <a:rPr lang="en-US" strike="sngStrike" dirty="0" err="1"/>
              <a:t>novital</a:t>
            </a:r>
            <a:r>
              <a:rPr lang="en-US" strike="sngStrike" dirty="0"/>
              <a:t> store</a:t>
            </a:r>
            <a:r>
              <a:rPr lang="en-US" dirty="0"/>
              <a:t> </a:t>
            </a:r>
          </a:p>
          <a:p>
            <a:r>
              <a:rPr lang="en-US" dirty="0"/>
              <a:t>INIDIA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5E04534-DFE0-47E1-9F21-B2079CFF3FD1}"/>
              </a:ext>
            </a:extLst>
          </p:cNvPr>
          <p:cNvSpPr txBox="1"/>
          <p:nvPr/>
        </p:nvSpPr>
        <p:spPr>
          <a:xfrm>
            <a:off x="8897257" y="1676400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41. </a:t>
            </a:r>
            <a:r>
              <a:rPr lang="en-US" sz="800" strike="sngStrike" dirty="0"/>
              <a:t>1 day </a:t>
            </a:r>
            <a:r>
              <a:rPr lang="en-US" sz="800" strike="sngStrike" dirty="0" err="1"/>
              <a:t>eare</a:t>
            </a:r>
            <a:r>
              <a:rPr lang="en-US" sz="800" strike="sngStrike" dirty="0"/>
              <a:t> red dress</a:t>
            </a:r>
          </a:p>
          <a:p>
            <a:r>
              <a:rPr lang="en-US" sz="800" strike="sngStrike" dirty="0" err="1"/>
              <a:t>Ghoceh</a:t>
            </a:r>
            <a:r>
              <a:rPr lang="en-US" sz="800" strike="sngStrike" dirty="0"/>
              <a:t>(Visa France)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BB2AD46-8CB8-4B87-8F99-664815662A78}"/>
              </a:ext>
            </a:extLst>
          </p:cNvPr>
          <p:cNvCxnSpPr/>
          <p:nvPr/>
        </p:nvCxnSpPr>
        <p:spPr>
          <a:xfrm flipV="1">
            <a:off x="8679543" y="1436914"/>
            <a:ext cx="2975428" cy="1683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E7524D4-C928-4CA5-AEB5-EC3D693183FA}"/>
              </a:ext>
            </a:extLst>
          </p:cNvPr>
          <p:cNvCxnSpPr/>
          <p:nvPr/>
        </p:nvCxnSpPr>
        <p:spPr>
          <a:xfrm flipV="1">
            <a:off x="1306286" y="2011914"/>
            <a:ext cx="3732836" cy="2970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86D6932-BA87-4E22-BB8A-B08B1B676BEE}"/>
              </a:ext>
            </a:extLst>
          </p:cNvPr>
          <p:cNvCxnSpPr/>
          <p:nvPr/>
        </p:nvCxnSpPr>
        <p:spPr>
          <a:xfrm>
            <a:off x="2392852" y="6215742"/>
            <a:ext cx="957982" cy="353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2A97B88-43DA-4272-A8BA-2604484315F5}"/>
              </a:ext>
            </a:extLst>
          </p:cNvPr>
          <p:cNvSpPr txBox="1"/>
          <p:nvPr/>
        </p:nvSpPr>
        <p:spPr>
          <a:xfrm>
            <a:off x="1886857" y="5918198"/>
            <a:ext cx="265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Thomas-is-dieter(window)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3235391-FD30-46B9-BE9C-6E110846160D}"/>
              </a:ext>
            </a:extLst>
          </p:cNvPr>
          <p:cNvSpPr txBox="1"/>
          <p:nvPr/>
        </p:nvSpPr>
        <p:spPr>
          <a:xfrm>
            <a:off x="2133600" y="5673661"/>
            <a:ext cx="281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Internship: window shutters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787259F-3577-4F4B-8C63-E2022BE19B77}"/>
              </a:ext>
            </a:extLst>
          </p:cNvPr>
          <p:cNvSpPr txBox="1"/>
          <p:nvPr/>
        </p:nvSpPr>
        <p:spPr>
          <a:xfrm>
            <a:off x="653543" y="8156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2009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9C20EBB-9673-4BC1-809A-C10B5F02AD25}"/>
              </a:ext>
            </a:extLst>
          </p:cNvPr>
          <p:cNvSpPr txBox="1"/>
          <p:nvPr/>
        </p:nvSpPr>
        <p:spPr>
          <a:xfrm>
            <a:off x="9867605" y="740320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KING(WWI)</a:t>
            </a:r>
            <a:endParaRPr lang="en-US" sz="3200" b="1" strike="sngStrike" dirty="0"/>
          </a:p>
          <a:p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bismark</a:t>
            </a:r>
            <a:r>
              <a:rPr lang="en-US" sz="800" strike="sngStrik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4114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22CEEDF-DF53-49E1-BC9F-8021D8F1C78E}"/>
              </a:ext>
            </a:extLst>
          </p:cNvPr>
          <p:cNvSpPr/>
          <p:nvPr/>
        </p:nvSpPr>
        <p:spPr>
          <a:xfrm>
            <a:off x="3976383" y="2859314"/>
            <a:ext cx="1627462" cy="2715172"/>
          </a:xfrm>
          <a:prstGeom prst="cub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C9EF87-E7CD-4040-B25B-729DDCE97D4E}"/>
              </a:ext>
            </a:extLst>
          </p:cNvPr>
          <p:cNvSpPr txBox="1"/>
          <p:nvPr/>
        </p:nvSpPr>
        <p:spPr>
          <a:xfrm>
            <a:off x="3976383" y="32657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IMAGINE</a:t>
            </a:r>
            <a:br>
              <a:rPr lang="en-US" dirty="0"/>
            </a:br>
            <a:r>
              <a:rPr lang="en-US" dirty="0"/>
              <a:t>BUILDING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6DD078-841F-44BC-9855-CBC37236DCC4}"/>
              </a:ext>
            </a:extLst>
          </p:cNvPr>
          <p:cNvSpPr txBox="1"/>
          <p:nvPr/>
        </p:nvSpPr>
        <p:spPr>
          <a:xfrm>
            <a:off x="9144000" y="4020457"/>
            <a:ext cx="537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rich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BC55BA-65C2-477A-9EE1-4695F0568CAA}"/>
              </a:ext>
            </a:extLst>
          </p:cNvPr>
          <p:cNvSpPr txBox="1"/>
          <p:nvPr/>
        </p:nvSpPr>
        <p:spPr>
          <a:xfrm>
            <a:off x="6894286" y="4601029"/>
            <a:ext cx="976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hercules</a:t>
            </a:r>
            <a:endParaRPr lang="en-US" strike="sngStrike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AFF3E7D-BD90-479E-9A74-317FDE9964C5}"/>
              </a:ext>
            </a:extLst>
          </p:cNvPr>
          <p:cNvSpPr/>
          <p:nvPr/>
        </p:nvSpPr>
        <p:spPr>
          <a:xfrm>
            <a:off x="7870644" y="4389789"/>
            <a:ext cx="242842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E365CD0-2AA7-420F-A0CA-B98DD3D10030}"/>
              </a:ext>
            </a:extLst>
          </p:cNvPr>
          <p:cNvSpPr/>
          <p:nvPr/>
        </p:nvSpPr>
        <p:spPr>
          <a:xfrm>
            <a:off x="8023044" y="4542189"/>
            <a:ext cx="242842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7EC4E7F-FF9F-48D2-A0FA-2E0A6615D42F}"/>
              </a:ext>
            </a:extLst>
          </p:cNvPr>
          <p:cNvSpPr/>
          <p:nvPr/>
        </p:nvSpPr>
        <p:spPr>
          <a:xfrm>
            <a:off x="3189786" y="5877503"/>
            <a:ext cx="242842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D80BE60-8AE4-4264-BCFB-985D76CDB9D8}"/>
              </a:ext>
            </a:extLst>
          </p:cNvPr>
          <p:cNvSpPr/>
          <p:nvPr/>
        </p:nvSpPr>
        <p:spPr>
          <a:xfrm>
            <a:off x="3342186" y="6029903"/>
            <a:ext cx="242842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868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C4FE5B-FE7A-44CF-B8BA-7C4FE13670B9}"/>
              </a:ext>
            </a:extLst>
          </p:cNvPr>
          <p:cNvSpPr/>
          <p:nvPr/>
        </p:nvSpPr>
        <p:spPr>
          <a:xfrm>
            <a:off x="1073790" y="5637401"/>
            <a:ext cx="10125513" cy="5285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10D635-B388-476B-8D88-25BF1AED6BF4}"/>
              </a:ext>
            </a:extLst>
          </p:cNvPr>
          <p:cNvCxnSpPr/>
          <p:nvPr/>
        </p:nvCxnSpPr>
        <p:spPr>
          <a:xfrm>
            <a:off x="3280095" y="595618"/>
            <a:ext cx="0" cy="425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88F22C4-07CA-4625-9A80-6AF47D214770}"/>
              </a:ext>
            </a:extLst>
          </p:cNvPr>
          <p:cNvCxnSpPr/>
          <p:nvPr/>
        </p:nvCxnSpPr>
        <p:spPr>
          <a:xfrm flipV="1">
            <a:off x="352338" y="4983061"/>
            <a:ext cx="2869034" cy="1317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9F29753-C970-497C-A5D6-88B3EA0B8A9A}"/>
              </a:ext>
            </a:extLst>
          </p:cNvPr>
          <p:cNvCxnSpPr/>
          <p:nvPr/>
        </p:nvCxnSpPr>
        <p:spPr>
          <a:xfrm>
            <a:off x="3464653" y="5008228"/>
            <a:ext cx="7600426" cy="218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be 9">
            <a:extLst>
              <a:ext uri="{FF2B5EF4-FFF2-40B4-BE49-F238E27FC236}">
                <a16:creationId xmlns:a16="http://schemas.microsoft.com/office/drawing/2014/main" id="{D22CEEDF-DF53-49E1-BC9F-8021D8F1C78E}"/>
              </a:ext>
            </a:extLst>
          </p:cNvPr>
          <p:cNvSpPr/>
          <p:nvPr/>
        </p:nvSpPr>
        <p:spPr>
          <a:xfrm>
            <a:off x="3976383" y="331366"/>
            <a:ext cx="1627462" cy="5243120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C220B6B-FBF9-461D-9A18-54A70F399F71}"/>
              </a:ext>
            </a:extLst>
          </p:cNvPr>
          <p:cNvSpPr/>
          <p:nvPr/>
        </p:nvSpPr>
        <p:spPr>
          <a:xfrm>
            <a:off x="3464653" y="5947794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1AFB3B-E3F1-4171-9193-BD93A687609D}"/>
              </a:ext>
            </a:extLst>
          </p:cNvPr>
          <p:cNvSpPr/>
          <p:nvPr/>
        </p:nvSpPr>
        <p:spPr>
          <a:xfrm>
            <a:off x="3464652" y="6165907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A3278E-C52C-41B4-B192-AB43F7FAF068}"/>
              </a:ext>
            </a:extLst>
          </p:cNvPr>
          <p:cNvSpPr txBox="1"/>
          <p:nvPr/>
        </p:nvSpPr>
        <p:spPr>
          <a:xfrm>
            <a:off x="3976383" y="1065401"/>
            <a:ext cx="18707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JP Morgan  Building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80BDB860-3645-41EE-8F1F-51E80BE9C3BB}"/>
              </a:ext>
            </a:extLst>
          </p:cNvPr>
          <p:cNvSpPr/>
          <p:nvPr/>
        </p:nvSpPr>
        <p:spPr>
          <a:xfrm>
            <a:off x="1073790" y="1536583"/>
            <a:ext cx="1627462" cy="5243120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58C41D-36E7-4720-BB8E-5C0D2A319426}"/>
              </a:ext>
            </a:extLst>
          </p:cNvPr>
          <p:cNvCxnSpPr>
            <a:stCxn id="15" idx="3"/>
          </p:cNvCxnSpPr>
          <p:nvPr/>
        </p:nvCxnSpPr>
        <p:spPr>
          <a:xfrm flipH="1" flipV="1">
            <a:off x="1317071" y="5838738"/>
            <a:ext cx="9882232" cy="62916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F555CBB-AEE5-468C-AC99-AC932261E7E3}"/>
              </a:ext>
            </a:extLst>
          </p:cNvPr>
          <p:cNvSpPr txBox="1"/>
          <p:nvPr/>
        </p:nvSpPr>
        <p:spPr>
          <a:xfrm>
            <a:off x="1171275" y="2005077"/>
            <a:ext cx="951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/>
              <a:t>Apple Pay</a:t>
            </a:r>
          </a:p>
          <a:p>
            <a:r>
              <a:rPr lang="en-US" sz="1200" strike="sngStrike" dirty="0"/>
              <a:t>Apple Touch</a:t>
            </a:r>
          </a:p>
          <a:p>
            <a:r>
              <a:rPr lang="en-US" sz="1200" strike="sngStrike" dirty="0"/>
              <a:t>Building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3D76A-1026-4503-8E2C-E03EA20E3AAC}"/>
              </a:ext>
            </a:extLst>
          </p:cNvPr>
          <p:cNvSpPr txBox="1"/>
          <p:nvPr/>
        </p:nvSpPr>
        <p:spPr>
          <a:xfrm>
            <a:off x="6136546" y="2466363"/>
            <a:ext cx="270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LUKE: VIRGINIA.IPX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chritian,chritian</a:t>
            </a:r>
            <a:r>
              <a:rPr lang="en-US" sz="800" strike="sngStrike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F9CDD-393D-4201-961C-9CB3F9162396}"/>
              </a:ext>
            </a:extLst>
          </p:cNvPr>
          <p:cNvSpPr txBox="1"/>
          <p:nvPr/>
        </p:nvSpPr>
        <p:spPr>
          <a:xfrm>
            <a:off x="7660938" y="2718059"/>
            <a:ext cx="11801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Starwars:Walker,walker</a:t>
            </a:r>
            <a:endParaRPr lang="en-US" sz="800" strike="sngStrike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C7EB365-B6B9-4F9C-B879-1B81A63DDD22}"/>
              </a:ext>
            </a:extLst>
          </p:cNvPr>
          <p:cNvCxnSpPr/>
          <p:nvPr/>
        </p:nvCxnSpPr>
        <p:spPr>
          <a:xfrm flipV="1">
            <a:off x="6258187" y="2306999"/>
            <a:ext cx="329970" cy="689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5110564-7CA2-4C4D-9CC2-CA16715BAB71}"/>
              </a:ext>
            </a:extLst>
          </p:cNvPr>
          <p:cNvCxnSpPr>
            <a:stCxn id="13" idx="1"/>
          </p:cNvCxnSpPr>
          <p:nvPr/>
        </p:nvCxnSpPr>
        <p:spPr>
          <a:xfrm flipV="1">
            <a:off x="3976383" y="1075995"/>
            <a:ext cx="1027417" cy="97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E5E3341-29DF-4F85-84A0-1D5F6771A5F9}"/>
              </a:ext>
            </a:extLst>
          </p:cNvPr>
          <p:cNvSpPr/>
          <p:nvPr/>
        </p:nvSpPr>
        <p:spPr>
          <a:xfrm>
            <a:off x="4140200" y="3187700"/>
            <a:ext cx="952500" cy="533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0B9203-8628-497A-A13B-2123C3A2BAFD}"/>
              </a:ext>
            </a:extLst>
          </p:cNvPr>
          <p:cNvSpPr txBox="1"/>
          <p:nvPr/>
        </p:nvSpPr>
        <p:spPr>
          <a:xfrm>
            <a:off x="4091584" y="3233064"/>
            <a:ext cx="7970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Rented Floor 4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86359E1E-7792-40F0-9AEB-6073DB76D54A}"/>
              </a:ext>
            </a:extLst>
          </p:cNvPr>
          <p:cNvSpPr/>
          <p:nvPr/>
        </p:nvSpPr>
        <p:spPr>
          <a:xfrm>
            <a:off x="4490090" y="3448508"/>
            <a:ext cx="65137" cy="62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6164DCA-997B-4560-A722-4A3D2AB0C5EA}"/>
              </a:ext>
            </a:extLst>
          </p:cNvPr>
          <p:cNvSpPr/>
          <p:nvPr/>
        </p:nvSpPr>
        <p:spPr>
          <a:xfrm>
            <a:off x="4477390" y="3524708"/>
            <a:ext cx="65137" cy="629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906D0E7-7F6E-4D26-87A7-84FB3B32F04F}"/>
              </a:ext>
            </a:extLst>
          </p:cNvPr>
          <p:cNvCxnSpPr>
            <a:cxnSpLocks/>
          </p:cNvCxnSpPr>
          <p:nvPr/>
        </p:nvCxnSpPr>
        <p:spPr>
          <a:xfrm>
            <a:off x="4622800" y="3499308"/>
            <a:ext cx="444500" cy="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BBF4EA1-90A2-4302-BFDF-651E39E0003C}"/>
              </a:ext>
            </a:extLst>
          </p:cNvPr>
          <p:cNvCxnSpPr>
            <a:endCxn id="28" idx="2"/>
          </p:cNvCxnSpPr>
          <p:nvPr/>
        </p:nvCxnSpPr>
        <p:spPr>
          <a:xfrm flipH="1">
            <a:off x="4616450" y="3511423"/>
            <a:ext cx="171450" cy="209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42D7C86-11BA-4193-8F87-65B5F610F730}"/>
              </a:ext>
            </a:extLst>
          </p:cNvPr>
          <p:cNvCxnSpPr/>
          <p:nvPr/>
        </p:nvCxnSpPr>
        <p:spPr>
          <a:xfrm>
            <a:off x="4836516" y="3556000"/>
            <a:ext cx="115201" cy="9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519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3D76A-1026-4503-8E2C-E03EA20E3AAC}"/>
              </a:ext>
            </a:extLst>
          </p:cNvPr>
          <p:cNvSpPr txBox="1"/>
          <p:nvPr/>
        </p:nvSpPr>
        <p:spPr>
          <a:xfrm>
            <a:off x="225195" y="3244334"/>
            <a:ext cx="30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INT.LUKE: VIRGINIA.IPX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chritian,chritian</a:t>
            </a:r>
            <a:r>
              <a:rPr lang="en-US" sz="800" strike="sngStrike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F9CDD-393D-4201-961C-9CB3F9162396}"/>
              </a:ext>
            </a:extLst>
          </p:cNvPr>
          <p:cNvSpPr txBox="1"/>
          <p:nvPr/>
        </p:nvSpPr>
        <p:spPr>
          <a:xfrm>
            <a:off x="7660938" y="2718059"/>
            <a:ext cx="11801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Starwars:Walker,walker</a:t>
            </a:r>
            <a:endParaRPr lang="en-US" sz="800" strike="sngStrik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5DA19-8D15-4B7A-B77B-8B85E2DB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652" y="1270253"/>
            <a:ext cx="4311922" cy="409005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B3BA10-9330-4729-A603-3F9DA76F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067" y="1069337"/>
            <a:ext cx="3657236" cy="3469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1501E3-1BB1-4891-936D-93E325F1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43" y="5379980"/>
            <a:ext cx="415057" cy="41505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6589A2-FA49-4540-8612-C026777A6494}"/>
              </a:ext>
            </a:extLst>
          </p:cNvPr>
          <p:cNvSpPr txBox="1"/>
          <p:nvPr/>
        </p:nvSpPr>
        <p:spPr>
          <a:xfrm>
            <a:off x="6286500" y="5981700"/>
            <a:ext cx="61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cpva</a:t>
            </a:r>
            <a:endParaRPr lang="en-US" strike="sngStrike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828ED-B884-4589-A6ED-32984A2D38FC}"/>
              </a:ext>
            </a:extLst>
          </p:cNvPr>
          <p:cNvCxnSpPr/>
          <p:nvPr/>
        </p:nvCxnSpPr>
        <p:spPr>
          <a:xfrm flipV="1">
            <a:off x="653233" y="3091934"/>
            <a:ext cx="515141" cy="552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F0C17A3-4447-476D-B731-506B1F968D4A}"/>
              </a:ext>
            </a:extLst>
          </p:cNvPr>
          <p:cNvSpPr txBox="1"/>
          <p:nvPr/>
        </p:nvSpPr>
        <p:spPr>
          <a:xfrm>
            <a:off x="7542067" y="5765800"/>
            <a:ext cx="31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HOMCIE:BILL(</a:t>
            </a:r>
            <a:r>
              <a:rPr lang="en-US" strike="sngStrike" dirty="0"/>
              <a:t>tom </a:t>
            </a:r>
            <a:r>
              <a:rPr lang="en-US" strike="sngStrike" dirty="0" err="1"/>
              <a:t>hanks,jenny</a:t>
            </a:r>
            <a:r>
              <a:rPr lang="en-US" strike="sngStrike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DDD95-EEDE-431C-9ECA-2D685870F609}"/>
              </a:ext>
            </a:extLst>
          </p:cNvPr>
          <p:cNvSpPr txBox="1"/>
          <p:nvPr/>
        </p:nvSpPr>
        <p:spPr>
          <a:xfrm>
            <a:off x="8251003" y="5641595"/>
            <a:ext cx="216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Ghcohe</a:t>
            </a:r>
            <a:r>
              <a:rPr lang="en-US" dirty="0"/>
              <a:t>(</a:t>
            </a:r>
            <a:r>
              <a:rPr lang="en-US" dirty="0" err="1"/>
              <a:t>jackons</a:t>
            </a:r>
            <a:r>
              <a:rPr lang="en-US" dirty="0"/>
              <a:t>(doll)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C1B25A-90BA-4A2C-A293-BEFDDE92F409}"/>
              </a:ext>
            </a:extLst>
          </p:cNvPr>
          <p:cNvCxnSpPr/>
          <p:nvPr/>
        </p:nvCxnSpPr>
        <p:spPr>
          <a:xfrm>
            <a:off x="5715000" y="5537200"/>
            <a:ext cx="1945938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D3FBB62-7081-45DB-99EE-12DC1DB07125}"/>
              </a:ext>
            </a:extLst>
          </p:cNvPr>
          <p:cNvSpPr/>
          <p:nvPr/>
        </p:nvSpPr>
        <p:spPr>
          <a:xfrm>
            <a:off x="2637538" y="5226538"/>
            <a:ext cx="448562" cy="41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FE5F48-6B60-4F1E-BFDC-FD5E46C9E2EA}"/>
              </a:ext>
            </a:extLst>
          </p:cNvPr>
          <p:cNvSpPr/>
          <p:nvPr/>
        </p:nvSpPr>
        <p:spPr>
          <a:xfrm>
            <a:off x="2637538" y="5583170"/>
            <a:ext cx="448562" cy="41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10FAE6-502C-4082-8082-75AD6B1D7E85}"/>
              </a:ext>
            </a:extLst>
          </p:cNvPr>
          <p:cNvCxnSpPr/>
          <p:nvPr/>
        </p:nvCxnSpPr>
        <p:spPr>
          <a:xfrm flipV="1">
            <a:off x="4368800" y="1181100"/>
            <a:ext cx="3173267" cy="364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A0DDCE3-4F19-4704-A620-25A1780BE6F7}"/>
              </a:ext>
            </a:extLst>
          </p:cNvPr>
          <p:cNvCxnSpPr/>
          <p:nvPr/>
        </p:nvCxnSpPr>
        <p:spPr>
          <a:xfrm flipV="1">
            <a:off x="8597900" y="952500"/>
            <a:ext cx="2940867" cy="2661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254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B3D76A-1026-4503-8E2C-E03EA20E3AAC}"/>
              </a:ext>
            </a:extLst>
          </p:cNvPr>
          <p:cNvSpPr txBox="1"/>
          <p:nvPr/>
        </p:nvSpPr>
        <p:spPr>
          <a:xfrm>
            <a:off x="225195" y="3244334"/>
            <a:ext cx="3058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INT.LUKE: VIRGINIA.IPX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chritian,chritian</a:t>
            </a:r>
            <a:r>
              <a:rPr lang="en-US" sz="800" strike="sngStrike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3CF9CDD-393D-4201-961C-9CB3F9162396}"/>
              </a:ext>
            </a:extLst>
          </p:cNvPr>
          <p:cNvSpPr txBox="1"/>
          <p:nvPr/>
        </p:nvSpPr>
        <p:spPr>
          <a:xfrm>
            <a:off x="7660938" y="2718059"/>
            <a:ext cx="11801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Starwars:Walker,walker</a:t>
            </a:r>
            <a:endParaRPr lang="en-US" sz="800" strike="sngStrik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85DA19-8D15-4B7A-B77B-8B85E2DB8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52" y="4361668"/>
            <a:ext cx="249591" cy="23674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EB3BA10-9330-4729-A603-3F9DA76F3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12" y="4020570"/>
            <a:ext cx="326421" cy="3096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A1501E3-1BB1-4891-936D-93E325F17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409" y="5545446"/>
            <a:ext cx="249591" cy="2495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96589A2-FA49-4540-8612-C026777A6494}"/>
              </a:ext>
            </a:extLst>
          </p:cNvPr>
          <p:cNvSpPr txBox="1"/>
          <p:nvPr/>
        </p:nvSpPr>
        <p:spPr>
          <a:xfrm>
            <a:off x="6286500" y="5981700"/>
            <a:ext cx="614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cpva</a:t>
            </a:r>
            <a:endParaRPr lang="en-US" strike="sngStrike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F3828ED-B884-4589-A6ED-32984A2D38FC}"/>
              </a:ext>
            </a:extLst>
          </p:cNvPr>
          <p:cNvCxnSpPr/>
          <p:nvPr/>
        </p:nvCxnSpPr>
        <p:spPr>
          <a:xfrm flipV="1">
            <a:off x="653233" y="3091934"/>
            <a:ext cx="515141" cy="552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F0C17A3-4447-476D-B731-506B1F968D4A}"/>
              </a:ext>
            </a:extLst>
          </p:cNvPr>
          <p:cNvSpPr txBox="1"/>
          <p:nvPr/>
        </p:nvSpPr>
        <p:spPr>
          <a:xfrm>
            <a:off x="7542067" y="5765800"/>
            <a:ext cx="3104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HOMCIE:BILL(</a:t>
            </a:r>
            <a:r>
              <a:rPr lang="en-US" strike="sngStrike" dirty="0"/>
              <a:t>tom </a:t>
            </a:r>
            <a:r>
              <a:rPr lang="en-US" strike="sngStrike" dirty="0" err="1"/>
              <a:t>hanks,jenny</a:t>
            </a:r>
            <a:r>
              <a:rPr lang="en-US" strike="sngStrike" dirty="0"/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ADDD95-EEDE-431C-9ECA-2D685870F609}"/>
              </a:ext>
            </a:extLst>
          </p:cNvPr>
          <p:cNvSpPr txBox="1"/>
          <p:nvPr/>
        </p:nvSpPr>
        <p:spPr>
          <a:xfrm>
            <a:off x="8251003" y="5641595"/>
            <a:ext cx="2168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Ghcohe</a:t>
            </a:r>
            <a:r>
              <a:rPr lang="en-US" dirty="0"/>
              <a:t>(</a:t>
            </a:r>
            <a:r>
              <a:rPr lang="en-US" dirty="0" err="1"/>
              <a:t>jackons</a:t>
            </a:r>
            <a:r>
              <a:rPr lang="en-US" dirty="0"/>
              <a:t>(doll)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C1B25A-90BA-4A2C-A293-BEFDDE92F409}"/>
              </a:ext>
            </a:extLst>
          </p:cNvPr>
          <p:cNvCxnSpPr/>
          <p:nvPr/>
        </p:nvCxnSpPr>
        <p:spPr>
          <a:xfrm>
            <a:off x="5715000" y="5537200"/>
            <a:ext cx="1945938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6D3FBB62-7081-45DB-99EE-12DC1DB07125}"/>
              </a:ext>
            </a:extLst>
          </p:cNvPr>
          <p:cNvSpPr/>
          <p:nvPr/>
        </p:nvSpPr>
        <p:spPr>
          <a:xfrm>
            <a:off x="2637538" y="5226538"/>
            <a:ext cx="448562" cy="41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8FE5F48-6B60-4F1E-BFDC-FD5E46C9E2EA}"/>
              </a:ext>
            </a:extLst>
          </p:cNvPr>
          <p:cNvSpPr/>
          <p:nvPr/>
        </p:nvSpPr>
        <p:spPr>
          <a:xfrm>
            <a:off x="2637538" y="5583170"/>
            <a:ext cx="448562" cy="415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9B1AFEB-CF70-4B48-9666-150224176F45}"/>
              </a:ext>
            </a:extLst>
          </p:cNvPr>
          <p:cNvSpPr/>
          <p:nvPr/>
        </p:nvSpPr>
        <p:spPr>
          <a:xfrm>
            <a:off x="3962400" y="891329"/>
            <a:ext cx="2628900" cy="442642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3D0884-F205-4B8A-972C-61C98B1A8815}"/>
              </a:ext>
            </a:extLst>
          </p:cNvPr>
          <p:cNvSpPr/>
          <p:nvPr/>
        </p:nvSpPr>
        <p:spPr>
          <a:xfrm>
            <a:off x="6925562" y="900839"/>
            <a:ext cx="2628900" cy="4426425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5625778-BC8A-4FB5-ADED-DCAE242DBDAF}"/>
              </a:ext>
            </a:extLst>
          </p:cNvPr>
          <p:cNvCxnSpPr/>
          <p:nvPr/>
        </p:nvCxnSpPr>
        <p:spPr>
          <a:xfrm>
            <a:off x="1250937" y="1028315"/>
            <a:ext cx="2564980" cy="13084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38ED29-5994-4152-9179-318627DF8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24" y="1011827"/>
            <a:ext cx="1170667" cy="660031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F9EBF96-8D35-41B5-B79E-A6B33F2D8758}"/>
              </a:ext>
            </a:extLst>
          </p:cNvPr>
          <p:cNvCxnSpPr>
            <a:cxnSpLocks/>
          </p:cNvCxnSpPr>
          <p:nvPr/>
        </p:nvCxnSpPr>
        <p:spPr>
          <a:xfrm>
            <a:off x="1993900" y="1245812"/>
            <a:ext cx="6382185" cy="613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DBDC9E-DFA3-4391-8FAD-449135BB46D2}"/>
              </a:ext>
            </a:extLst>
          </p:cNvPr>
          <p:cNvCxnSpPr/>
          <p:nvPr/>
        </p:nvCxnSpPr>
        <p:spPr>
          <a:xfrm>
            <a:off x="10198100" y="4598417"/>
            <a:ext cx="1828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5ACB7F8-175D-44AC-8F13-471D2B863BC1}"/>
              </a:ext>
            </a:extLst>
          </p:cNvPr>
          <p:cNvSpPr txBox="1"/>
          <p:nvPr/>
        </p:nvSpPr>
        <p:spPr>
          <a:xfrm>
            <a:off x="10541000" y="4175382"/>
            <a:ext cx="74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SALES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F9D883-9CA5-4A69-8C20-170074DD382F}"/>
              </a:ext>
            </a:extLst>
          </p:cNvPr>
          <p:cNvSpPr/>
          <p:nvPr/>
        </p:nvSpPr>
        <p:spPr>
          <a:xfrm>
            <a:off x="10586823" y="4931029"/>
            <a:ext cx="1051353" cy="1304282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2B21A3-3EFA-4A31-B6FB-49DC70C9FE96}"/>
              </a:ext>
            </a:extLst>
          </p:cNvPr>
          <p:cNvSpPr txBox="1"/>
          <p:nvPr/>
        </p:nvSpPr>
        <p:spPr>
          <a:xfrm>
            <a:off x="3878101" y="934753"/>
            <a:ext cx="1917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HOMICIDE:GHOST:TANVESTIVE:CHANLOR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537A380-6281-4ED4-B05B-5EBD00EC781B}"/>
              </a:ext>
            </a:extLst>
          </p:cNvPr>
          <p:cNvSpPr txBox="1"/>
          <p:nvPr/>
        </p:nvSpPr>
        <p:spPr>
          <a:xfrm>
            <a:off x="6837660" y="960849"/>
            <a:ext cx="19175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HOMICIDE:GHOST:TANVESTIVE:CHANLOR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D3CB54-9CE9-462A-8E06-03577198EE57}"/>
              </a:ext>
            </a:extLst>
          </p:cNvPr>
          <p:cNvCxnSpPr/>
          <p:nvPr/>
        </p:nvCxnSpPr>
        <p:spPr>
          <a:xfrm>
            <a:off x="10101427" y="4652121"/>
            <a:ext cx="439573" cy="415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35E68F4-DD66-4CB3-A4F0-9E3B124DECAC}"/>
              </a:ext>
            </a:extLst>
          </p:cNvPr>
          <p:cNvSpPr txBox="1"/>
          <p:nvPr/>
        </p:nvSpPr>
        <p:spPr>
          <a:xfrm>
            <a:off x="9705252" y="4305328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TNT </a:t>
            </a:r>
            <a:r>
              <a:rPr lang="en-US" sz="800" strike="sngStrike" dirty="0" err="1"/>
              <a:t>Netowr</a:t>
            </a:r>
            <a:endParaRPr lang="en-US" sz="800" strike="sngStrike" dirty="0"/>
          </a:p>
          <a:p>
            <a:r>
              <a:rPr lang="en-US" sz="800" strike="sngStrike" dirty="0"/>
              <a:t>Why I don have sales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00BF86-0818-45E5-B0B3-09C88B1404DF}"/>
              </a:ext>
            </a:extLst>
          </p:cNvPr>
          <p:cNvSpPr txBox="1"/>
          <p:nvPr/>
        </p:nvSpPr>
        <p:spPr>
          <a:xfrm>
            <a:off x="9705252" y="4095826"/>
            <a:ext cx="12875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ATOMICCLOCK(FBI:WMD)</a:t>
            </a:r>
          </a:p>
        </p:txBody>
      </p:sp>
    </p:spTree>
    <p:extLst>
      <p:ext uri="{BB962C8B-B14F-4D97-AF65-F5344CB8AC3E}">
        <p14:creationId xmlns:p14="http://schemas.microsoft.com/office/powerpoint/2010/main" val="281451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C9BA5CC7-D2C1-4B08-A10D-ACDB0956D280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31EF71-5206-40C4-A85F-B9FDAEF61D12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F72100E-B1D9-4025-8776-4D8D885AA21E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7A36C6-ED7B-4DAD-B040-D4D7F9AFE5C7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4E975B0-176E-449B-9D10-F61DACA2D9C2}"/>
              </a:ext>
            </a:extLst>
          </p:cNvPr>
          <p:cNvSpPr/>
          <p:nvPr/>
        </p:nvSpPr>
        <p:spPr>
          <a:xfrm>
            <a:off x="0" y="5637401"/>
            <a:ext cx="12192000" cy="52850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AB4DB2F-3D05-4CCD-87D7-6666EDC2DB90}"/>
              </a:ext>
            </a:extLst>
          </p:cNvPr>
          <p:cNvCxnSpPr/>
          <p:nvPr/>
        </p:nvCxnSpPr>
        <p:spPr>
          <a:xfrm>
            <a:off x="3280095" y="595618"/>
            <a:ext cx="0" cy="42532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F78AF16-8D2C-497E-9176-220A9DF4AA04}"/>
              </a:ext>
            </a:extLst>
          </p:cNvPr>
          <p:cNvCxnSpPr/>
          <p:nvPr/>
        </p:nvCxnSpPr>
        <p:spPr>
          <a:xfrm flipV="1">
            <a:off x="352338" y="4983061"/>
            <a:ext cx="2869034" cy="1317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5F69A6-CCB2-4A66-AF5F-88D25F877775}"/>
              </a:ext>
            </a:extLst>
          </p:cNvPr>
          <p:cNvCxnSpPr/>
          <p:nvPr/>
        </p:nvCxnSpPr>
        <p:spPr>
          <a:xfrm>
            <a:off x="3464653" y="5008228"/>
            <a:ext cx="7600426" cy="218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>
            <a:extLst>
              <a:ext uri="{FF2B5EF4-FFF2-40B4-BE49-F238E27FC236}">
                <a16:creationId xmlns:a16="http://schemas.microsoft.com/office/drawing/2014/main" id="{D74D5C5E-AAF0-43F3-A29E-E5621C89F65B}"/>
              </a:ext>
            </a:extLst>
          </p:cNvPr>
          <p:cNvSpPr/>
          <p:nvPr/>
        </p:nvSpPr>
        <p:spPr>
          <a:xfrm>
            <a:off x="3850379" y="374858"/>
            <a:ext cx="1627462" cy="5243120"/>
          </a:xfrm>
          <a:prstGeom prst="cub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9BBE040-1B7A-4A0B-9493-65B1C1112F5C}"/>
              </a:ext>
            </a:extLst>
          </p:cNvPr>
          <p:cNvSpPr/>
          <p:nvPr/>
        </p:nvSpPr>
        <p:spPr>
          <a:xfrm>
            <a:off x="3464653" y="5947794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0F5CC62-7213-4BA4-9325-2275824258C6}"/>
              </a:ext>
            </a:extLst>
          </p:cNvPr>
          <p:cNvSpPr/>
          <p:nvPr/>
        </p:nvSpPr>
        <p:spPr>
          <a:xfrm>
            <a:off x="3464652" y="6165907"/>
            <a:ext cx="243281" cy="21811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4C5321E-E292-46C5-9AD9-878FCD97FE07}"/>
              </a:ext>
            </a:extLst>
          </p:cNvPr>
          <p:cNvSpPr txBox="1"/>
          <p:nvPr/>
        </p:nvSpPr>
        <p:spPr>
          <a:xfrm>
            <a:off x="3992473" y="4420728"/>
            <a:ext cx="18707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/>
              <a:t>Rockefeller Plaza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CA35E0E-6175-4F23-919C-5150B3C51623}"/>
              </a:ext>
            </a:extLst>
          </p:cNvPr>
          <p:cNvCxnSpPr>
            <a:cxnSpLocks/>
            <a:stCxn id="39" idx="3"/>
            <a:endCxn id="39" idx="1"/>
          </p:cNvCxnSpPr>
          <p:nvPr/>
        </p:nvCxnSpPr>
        <p:spPr>
          <a:xfrm flipH="1">
            <a:off x="0" y="5901654"/>
            <a:ext cx="12192000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6093093-E6B5-49D6-AA29-AF7CDA816218}"/>
              </a:ext>
            </a:extLst>
          </p:cNvPr>
          <p:cNvSpPr txBox="1"/>
          <p:nvPr/>
        </p:nvSpPr>
        <p:spPr>
          <a:xfrm>
            <a:off x="6136546" y="2466363"/>
            <a:ext cx="2704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LUKE: VIRGINIA.IPX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chritian,chritian</a:t>
            </a:r>
            <a:r>
              <a:rPr lang="en-US" sz="800" strike="sngStrike" dirty="0"/>
              <a:t>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252B99-DB45-4013-BD1B-54B30DC895F2}"/>
              </a:ext>
            </a:extLst>
          </p:cNvPr>
          <p:cNvSpPr txBox="1"/>
          <p:nvPr/>
        </p:nvSpPr>
        <p:spPr>
          <a:xfrm>
            <a:off x="7660938" y="2718059"/>
            <a:ext cx="11801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Starwars:Walker,walker</a:t>
            </a:r>
            <a:endParaRPr lang="en-US" sz="800" strike="sngStrike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DC3976B-1FCA-4038-B4E6-3B661DEF2312}"/>
              </a:ext>
            </a:extLst>
          </p:cNvPr>
          <p:cNvCxnSpPr/>
          <p:nvPr/>
        </p:nvCxnSpPr>
        <p:spPr>
          <a:xfrm flipV="1">
            <a:off x="6258187" y="2306999"/>
            <a:ext cx="329970" cy="689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B3E307B4-E70C-4642-823E-7220294CB720}"/>
              </a:ext>
            </a:extLst>
          </p:cNvPr>
          <p:cNvSpPr txBox="1"/>
          <p:nvPr/>
        </p:nvSpPr>
        <p:spPr>
          <a:xfrm>
            <a:off x="-8391" y="706663"/>
            <a:ext cx="1030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FBI:CPVA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4099D2-381B-4153-8CDA-271C8C90F882}"/>
              </a:ext>
            </a:extLst>
          </p:cNvPr>
          <p:cNvCxnSpPr/>
          <p:nvPr/>
        </p:nvCxnSpPr>
        <p:spPr>
          <a:xfrm flipV="1">
            <a:off x="3707933" y="4254500"/>
            <a:ext cx="1769908" cy="594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be 1">
            <a:extLst>
              <a:ext uri="{FF2B5EF4-FFF2-40B4-BE49-F238E27FC236}">
                <a16:creationId xmlns:a16="http://schemas.microsoft.com/office/drawing/2014/main" id="{39E7EDAE-924A-497F-92F2-4D638CA38D44}"/>
              </a:ext>
            </a:extLst>
          </p:cNvPr>
          <p:cNvSpPr/>
          <p:nvPr/>
        </p:nvSpPr>
        <p:spPr>
          <a:xfrm>
            <a:off x="5702300" y="5226341"/>
            <a:ext cx="723900" cy="3649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015365-3A5C-4340-9A5D-7BD25C917AA4}"/>
              </a:ext>
            </a:extLst>
          </p:cNvPr>
          <p:cNvSpPr/>
          <p:nvPr/>
        </p:nvSpPr>
        <p:spPr>
          <a:xfrm>
            <a:off x="6048124" y="5226340"/>
            <a:ext cx="58724" cy="4614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9ECDDC-1591-4255-AF6C-E015932C57AC}"/>
              </a:ext>
            </a:extLst>
          </p:cNvPr>
          <p:cNvSpPr/>
          <p:nvPr/>
        </p:nvSpPr>
        <p:spPr>
          <a:xfrm>
            <a:off x="5728772" y="5352393"/>
            <a:ext cx="319352" cy="2306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403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65AB757-9D96-4F0A-8A19-1D564962D08C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A7A36C6-ED7B-4DAD-B040-D4D7F9AFE5C7}"/>
              </a:ext>
            </a:extLst>
          </p:cNvPr>
          <p:cNvSpPr/>
          <p:nvPr/>
        </p:nvSpPr>
        <p:spPr>
          <a:xfrm>
            <a:off x="0" y="0"/>
            <a:ext cx="12191997" cy="497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A35BFF-4919-4213-BB00-6FC96A699EAE}"/>
              </a:ext>
            </a:extLst>
          </p:cNvPr>
          <p:cNvSpPr/>
          <p:nvPr/>
        </p:nvSpPr>
        <p:spPr>
          <a:xfrm>
            <a:off x="-1" y="513277"/>
            <a:ext cx="12191997" cy="2039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A1FC5F-7960-4148-B61D-5FAF6CC64942}"/>
              </a:ext>
            </a:extLst>
          </p:cNvPr>
          <p:cNvSpPr txBox="1"/>
          <p:nvPr/>
        </p:nvSpPr>
        <p:spPr>
          <a:xfrm>
            <a:off x="1054100" y="1524000"/>
            <a:ext cx="4346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HOMICIDE:CHANLOR: </a:t>
            </a:r>
            <a:r>
              <a:rPr lang="en-US" strike="sngStrike" dirty="0"/>
              <a:t>Anita, Backstreet Boys</a:t>
            </a:r>
          </a:p>
          <a:p>
            <a:r>
              <a:rPr lang="en-US" dirty="0"/>
              <a:t>		</a:t>
            </a:r>
            <a:r>
              <a:rPr lang="en-US" strike="sngStrike" dirty="0"/>
              <a:t>Roles </a:t>
            </a:r>
            <a:r>
              <a:rPr lang="en-US" strike="sngStrike" dirty="0" err="1"/>
              <a:t>Royes</a:t>
            </a:r>
            <a:endParaRPr lang="en-US" strike="sngStrike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BB49658-0080-4DED-B5D0-E280A779C897}"/>
              </a:ext>
            </a:extLst>
          </p:cNvPr>
          <p:cNvSpPr txBox="1"/>
          <p:nvPr/>
        </p:nvSpPr>
        <p:spPr>
          <a:xfrm>
            <a:off x="1054100" y="1154668"/>
            <a:ext cx="384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HOMCE:TRANVETITE:VP:GERMAY: </a:t>
            </a:r>
            <a:r>
              <a:rPr lang="en-US" strike="sngStrike" dirty="0" err="1"/>
              <a:t>dom</a:t>
            </a:r>
            <a:endParaRPr lang="en-US" strike="sngStri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380C630-3006-4435-96F1-66F7FC081DA8}"/>
              </a:ext>
            </a:extLst>
          </p:cNvPr>
          <p:cNvSpPr txBox="1"/>
          <p:nvPr/>
        </p:nvSpPr>
        <p:spPr>
          <a:xfrm>
            <a:off x="1143000" y="2330744"/>
            <a:ext cx="14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KOCHEMANN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988A45F-F090-4E38-9676-A70B81BC244B}"/>
              </a:ext>
            </a:extLst>
          </p:cNvPr>
          <p:cNvCxnSpPr/>
          <p:nvPr/>
        </p:nvCxnSpPr>
        <p:spPr>
          <a:xfrm>
            <a:off x="1257300" y="3022600"/>
            <a:ext cx="985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EE9E2E0-3D6C-423D-8F11-87C0D0C56C3D}"/>
              </a:ext>
            </a:extLst>
          </p:cNvPr>
          <p:cNvSpPr txBox="1"/>
          <p:nvPr/>
        </p:nvSpPr>
        <p:spPr>
          <a:xfrm>
            <a:off x="2320920" y="2607743"/>
            <a:ext cx="1310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DEA(</a:t>
            </a:r>
            <a:r>
              <a:rPr lang="en-US" strike="sngStrike" dirty="0" err="1"/>
              <a:t>cocain</a:t>
            </a:r>
            <a:r>
              <a:rPr lang="en-US" strike="sngStrike" dirty="0"/>
              <a:t>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48F4C9-840B-4ED6-B42F-EC91E4FEF447}"/>
              </a:ext>
            </a:extLst>
          </p:cNvPr>
          <p:cNvSpPr txBox="1"/>
          <p:nvPr/>
        </p:nvSpPr>
        <p:spPr>
          <a:xfrm>
            <a:off x="4419600" y="2618488"/>
            <a:ext cx="645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0.1 ICE train </a:t>
            </a:r>
            <a:r>
              <a:rPr lang="en-US" dirty="0"/>
              <a:t>DEA(</a:t>
            </a:r>
            <a:r>
              <a:rPr lang="en-US" strike="sngStrike" dirty="0"/>
              <a:t>crack</a:t>
            </a:r>
            <a:r>
              <a:rPr lang="en-US" dirty="0"/>
              <a:t>) </a:t>
            </a:r>
            <a:r>
              <a:rPr lang="en-US" dirty="0" err="1"/>
              <a:t>heaphone</a:t>
            </a:r>
            <a:r>
              <a:rPr lang="en-US" dirty="0"/>
              <a:t> -&gt; BERLIN.CHECKPOINT CHARLIE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8353644-E0C5-41F1-8BD2-630756B59EED}"/>
              </a:ext>
            </a:extLst>
          </p:cNvPr>
          <p:cNvSpPr txBox="1"/>
          <p:nvPr/>
        </p:nvSpPr>
        <p:spPr>
          <a:xfrm>
            <a:off x="1345429" y="3722014"/>
            <a:ext cx="1917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IMPORT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61B42281-D0C5-472F-AC52-4E5381B5D1C1}"/>
              </a:ext>
            </a:extLst>
          </p:cNvPr>
          <p:cNvSpPr/>
          <p:nvPr/>
        </p:nvSpPr>
        <p:spPr>
          <a:xfrm>
            <a:off x="3663312" y="3886897"/>
            <a:ext cx="2521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!41.HOMICIDE:CHANLOR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B9D0EDD-F8FA-418D-A985-D3B4E3B17481}"/>
              </a:ext>
            </a:extLst>
          </p:cNvPr>
          <p:cNvSpPr txBox="1"/>
          <p:nvPr/>
        </p:nvSpPr>
        <p:spPr>
          <a:xfrm>
            <a:off x="6691487" y="3894460"/>
            <a:ext cx="10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VIRGINA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729DE69-D918-4348-A667-80D4467E145A}"/>
              </a:ext>
            </a:extLst>
          </p:cNvPr>
          <p:cNvCxnSpPr/>
          <p:nvPr/>
        </p:nvCxnSpPr>
        <p:spPr>
          <a:xfrm>
            <a:off x="1168397" y="4813300"/>
            <a:ext cx="9855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1AACFE0-DACA-40A8-A985-050707D7B8BB}"/>
              </a:ext>
            </a:extLst>
          </p:cNvPr>
          <p:cNvSpPr txBox="1"/>
          <p:nvPr/>
        </p:nvSpPr>
        <p:spPr>
          <a:xfrm>
            <a:off x="5067300" y="4263792"/>
            <a:ext cx="2518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 </a:t>
            </a:r>
            <a:r>
              <a:rPr lang="en-US" sz="800" dirty="0" err="1"/>
              <a:t>nonPoliceItlaian.nonPliceStreetCrimeFiting</a:t>
            </a:r>
            <a:r>
              <a:rPr lang="en-US" sz="800" dirty="0"/>
              <a:t>(</a:t>
            </a:r>
            <a:r>
              <a:rPr lang="en-US" sz="800" strike="sngStrike" dirty="0"/>
              <a:t>mafia) – </a:t>
            </a:r>
          </a:p>
          <a:p>
            <a:r>
              <a:rPr lang="en-US" sz="800" dirty="0"/>
              <a:t>	</a:t>
            </a:r>
            <a:r>
              <a:rPr lang="en-US" sz="800" strike="sngStrike" dirty="0" err="1"/>
              <a:t>ghho</a:t>
            </a:r>
            <a:r>
              <a:rPr lang="en-US" sz="800" strike="sngStrike" dirty="0"/>
              <a:t>(he face)</a:t>
            </a:r>
          </a:p>
          <a:p>
            <a:r>
              <a:rPr lang="en-US" sz="800" dirty="0"/>
              <a:t>	</a:t>
            </a:r>
            <a:r>
              <a:rPr lang="en-US" sz="800" strike="sngStrike" dirty="0"/>
              <a:t>IMPORT/EPXORT</a:t>
            </a:r>
          </a:p>
          <a:p>
            <a:r>
              <a:rPr lang="en-US" sz="800" dirty="0"/>
              <a:t>	</a:t>
            </a:r>
            <a:r>
              <a:rPr lang="en-US" sz="800" strike="sngStrike" dirty="0"/>
              <a:t>Pope </a:t>
            </a:r>
            <a:r>
              <a:rPr lang="en-US" sz="800" strike="sngStrike" dirty="0" err="1"/>
              <a:t>Sain</a:t>
            </a:r>
            <a:r>
              <a:rPr lang="en-US" sz="800" strike="sngStrike" dirty="0"/>
              <a:t> Francis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2C48B84-A907-4865-BA10-2E357B14223C}"/>
              </a:ext>
            </a:extLst>
          </p:cNvPr>
          <p:cNvSpPr txBox="1"/>
          <p:nvPr/>
        </p:nvSpPr>
        <p:spPr>
          <a:xfrm>
            <a:off x="7459908" y="4323103"/>
            <a:ext cx="3132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France vision </a:t>
            </a:r>
            <a:r>
              <a:rPr lang="en-US" sz="800" strike="sngStrike" dirty="0" err="1"/>
              <a:t>italie</a:t>
            </a:r>
            <a:r>
              <a:rPr lang="en-US" sz="800" strike="sngStrike" dirty="0"/>
              <a:t> guy in </a:t>
            </a:r>
            <a:r>
              <a:rPr lang="en-US" sz="800" strike="sngStrike" dirty="0" err="1"/>
              <a:t>karlsurhe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itlaian</a:t>
            </a:r>
            <a:r>
              <a:rPr lang="en-US" sz="800" strike="sngStrike" dirty="0"/>
              <a:t> guy says( </a:t>
            </a:r>
            <a:r>
              <a:rPr lang="en-US" sz="800" strike="sngStrike" dirty="0" err="1"/>
              <a:t>goron</a:t>
            </a:r>
            <a:r>
              <a:rPr lang="en-US" sz="800" strike="sngStrike" dirty="0"/>
              <a:t>, you) other </a:t>
            </a:r>
          </a:p>
          <a:p>
            <a:r>
              <a:rPr lang="en-US" sz="800" strike="sngStrike" dirty="0"/>
              <a:t>guy </a:t>
            </a:r>
            <a:r>
              <a:rPr lang="en-US" sz="800" strike="sngStrike" dirty="0" err="1"/>
              <a:t>sasy</a:t>
            </a:r>
            <a:r>
              <a:rPr lang="en-US" sz="800" strike="sngStrike" dirty="0"/>
              <a:t> IMPORT/EXPORT what do you do? IMPORT/EXPORT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D102508-9F93-411A-BE90-7072E554DF85}"/>
              </a:ext>
            </a:extLst>
          </p:cNvPr>
          <p:cNvSpPr txBox="1"/>
          <p:nvPr/>
        </p:nvSpPr>
        <p:spPr>
          <a:xfrm>
            <a:off x="7809087" y="3530428"/>
            <a:ext cx="3680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CHCECKPON CLAIE(</a:t>
            </a:r>
            <a:r>
              <a:rPr lang="en-US" strike="sngStrike" dirty="0"/>
              <a:t>Car</a:t>
            </a:r>
            <a:r>
              <a:rPr lang="en-US" dirty="0"/>
              <a:t>, Federal Bank)</a:t>
            </a:r>
          </a:p>
          <a:p>
            <a:r>
              <a:rPr lang="en-US" b="1" dirty="0"/>
              <a:t>Computer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B326B06-6629-4B50-A2E7-288EC5EE09BC}"/>
              </a:ext>
            </a:extLst>
          </p:cNvPr>
          <p:cNvSpPr txBox="1"/>
          <p:nvPr/>
        </p:nvSpPr>
        <p:spPr>
          <a:xfrm>
            <a:off x="7809087" y="3303520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CIVIL CODE, LABOR CODE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CBE8DE5-0DE9-43F5-905A-A50A9B1A546D}"/>
              </a:ext>
            </a:extLst>
          </p:cNvPr>
          <p:cNvSpPr txBox="1"/>
          <p:nvPr/>
        </p:nvSpPr>
        <p:spPr>
          <a:xfrm>
            <a:off x="4680256" y="3271619"/>
            <a:ext cx="2831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CPVA.v0 </a:t>
            </a:r>
            <a:r>
              <a:rPr lang="en-US" dirty="0" err="1"/>
              <a:t>MARY.</a:t>
            </a:r>
            <a:r>
              <a:rPr lang="en-US" strike="sngStrike" dirty="0" err="1"/>
              <a:t>marx</a:t>
            </a:r>
            <a:r>
              <a:rPr lang="en-US" strike="sngStrike" dirty="0"/>
              <a:t>(</a:t>
            </a:r>
            <a:r>
              <a:rPr lang="en-US" strike="sngStrike" dirty="0" err="1"/>
              <a:t>denise</a:t>
            </a:r>
            <a:r>
              <a:rPr lang="en-US" strike="sngStrike" dirty="0"/>
              <a:t>)</a:t>
            </a:r>
          </a:p>
          <a:p>
            <a:r>
              <a:rPr lang="en-US" dirty="0"/>
              <a:t>CPVA.v1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2A2651A-DDDD-4C6E-A0CA-31B03110C9E9}"/>
              </a:ext>
            </a:extLst>
          </p:cNvPr>
          <p:cNvSpPr txBox="1"/>
          <p:nvPr/>
        </p:nvSpPr>
        <p:spPr>
          <a:xfrm>
            <a:off x="4680256" y="2999111"/>
            <a:ext cx="261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SQ.DEALTH PENALTY(SIN)</a:t>
            </a:r>
          </a:p>
        </p:txBody>
      </p:sp>
    </p:spTree>
    <p:extLst>
      <p:ext uri="{BB962C8B-B14F-4D97-AF65-F5344CB8AC3E}">
        <p14:creationId xmlns:p14="http://schemas.microsoft.com/office/powerpoint/2010/main" val="2117055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1566</Words>
  <Application>Microsoft Office PowerPoint</Application>
  <PresentationFormat>Widescreen</PresentationFormat>
  <Paragraphs>463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Custom-tc-cen06</dc:creator>
  <cp:lastModifiedBy>Custom-tc-cen06</cp:lastModifiedBy>
  <cp:revision>30</cp:revision>
  <dcterms:created xsi:type="dcterms:W3CDTF">2023-06-15T18:00:38Z</dcterms:created>
  <dcterms:modified xsi:type="dcterms:W3CDTF">2023-06-15T22:14:54Z</dcterms:modified>
</cp:coreProperties>
</file>